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25"/>
  </p:notesMasterIdLst>
  <p:sldIdLst>
    <p:sldId id="257" r:id="rId3"/>
    <p:sldId id="259" r:id="rId4"/>
    <p:sldId id="396" r:id="rId5"/>
    <p:sldId id="407" r:id="rId6"/>
    <p:sldId id="397" r:id="rId7"/>
    <p:sldId id="258" r:id="rId8"/>
    <p:sldId id="389" r:id="rId9"/>
    <p:sldId id="393" r:id="rId10"/>
    <p:sldId id="406" r:id="rId11"/>
    <p:sldId id="408" r:id="rId12"/>
    <p:sldId id="398" r:id="rId13"/>
    <p:sldId id="399" r:id="rId14"/>
    <p:sldId id="403" r:id="rId15"/>
    <p:sldId id="404" r:id="rId16"/>
    <p:sldId id="400" r:id="rId17"/>
    <p:sldId id="401" r:id="rId18"/>
    <p:sldId id="402" r:id="rId19"/>
    <p:sldId id="410" r:id="rId20"/>
    <p:sldId id="411" r:id="rId21"/>
    <p:sldId id="412" r:id="rId22"/>
    <p:sldId id="395" r:id="rId23"/>
    <p:sldId id="4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7" autoAdjust="0"/>
    <p:restoredTop sz="96196" autoAdjust="0"/>
  </p:normalViewPr>
  <p:slideViewPr>
    <p:cSldViewPr snapToGrid="0" showGuides="1">
      <p:cViewPr>
        <p:scale>
          <a:sx n="66" d="100"/>
          <a:sy n="66" d="100"/>
        </p:scale>
        <p:origin x="-2148" y="-1086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724CC-712B-4EDC-A1ED-C47531F22C3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BD6D-1BCC-4A91-94E8-ABBE7DE3D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66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42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6A0D6C2-A76A-4223-876B-8C7DB3EC30CF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5">
            <a:extLst>
              <a:ext uri="{FF2B5EF4-FFF2-40B4-BE49-F238E27FC236}">
                <a16:creationId xmlns:a16="http://schemas.microsoft.com/office/drawing/2014/main" xmlns="" id="{51E668D0-535A-4990-8E06-BB82F380A41A}"/>
              </a:ext>
            </a:extLst>
          </p:cNvPr>
          <p:cNvSpPr/>
          <p:nvPr userDrawn="1"/>
        </p:nvSpPr>
        <p:spPr>
          <a:xfrm>
            <a:off x="-307855" y="5652477"/>
            <a:ext cx="8090901" cy="807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2A53D67-7525-4276-8EB6-3E9A3694C933}"/>
              </a:ext>
            </a:extLst>
          </p:cNvPr>
          <p:cNvGrpSpPr/>
          <p:nvPr userDrawn="1"/>
        </p:nvGrpSpPr>
        <p:grpSpPr>
          <a:xfrm>
            <a:off x="994636" y="2926084"/>
            <a:ext cx="5395343" cy="3128207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751A292-65E4-4D8A-94E3-7A65FC7F70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691F2D2A-8652-402B-9EDA-D7240495B55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B900252-CCD0-4C58-93D8-116634A213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B8113BF-8BC1-4CCA-9159-9178FC0D3CF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4A4A368-5DB5-4021-B777-AFBA3EC624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FD69E2CE-5E2D-4650-A253-385B16712F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xmlns="" id="{7AF15E41-2018-45FA-83AE-B6C13175A02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xmlns="" id="{4CC2C955-5A78-4D6C-8CF9-E22D0DD13F2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2D74779D-FE73-45F9-AFD9-D1F68E80FD1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xmlns="" id="{A76D687E-D97C-4498-B792-EA186144C9C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xmlns="" id="{DA3960BD-FA1D-4271-9AE8-F261DD6BED3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3C699106-98AC-46DA-9D6E-B969A15282A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EC75CF35-F516-4726-9F9F-341EAA6BA56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699641" y="3059771"/>
            <a:ext cx="3985541" cy="25766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xmlns="" id="{A441FF6A-3E7D-47A1-B8C1-5D555E74D492}"/>
              </a:ext>
            </a:extLst>
          </p:cNvPr>
          <p:cNvSpPr/>
          <p:nvPr userDrawn="1"/>
        </p:nvSpPr>
        <p:spPr>
          <a:xfrm flipH="1">
            <a:off x="639418" y="-1"/>
            <a:ext cx="10913165" cy="6858001"/>
          </a:xfrm>
          <a:prstGeom prst="parallelogram">
            <a:avLst>
              <a:gd name="adj" fmla="val 940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37574EA2-67C7-44C7-807B-81FA440CF1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29808" y="3419062"/>
            <a:ext cx="7262192" cy="3438939"/>
          </a:xfrm>
          <a:custGeom>
            <a:avLst/>
            <a:gdLst>
              <a:gd name="connsiteX0" fmla="*/ 0 w 7262192"/>
              <a:gd name="connsiteY0" fmla="*/ 0 h 3438939"/>
              <a:gd name="connsiteX1" fmla="*/ 4648683 w 7262192"/>
              <a:gd name="connsiteY1" fmla="*/ 0 h 3438939"/>
              <a:gd name="connsiteX2" fmla="*/ 7262192 w 7262192"/>
              <a:gd name="connsiteY2" fmla="*/ 2779944 h 3438939"/>
              <a:gd name="connsiteX3" fmla="*/ 7262192 w 7262192"/>
              <a:gd name="connsiteY3" fmla="*/ 3438939 h 3438939"/>
              <a:gd name="connsiteX4" fmla="*/ 3233050 w 7262192"/>
              <a:gd name="connsiteY4" fmla="*/ 3438939 h 343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2" h="3438939">
                <a:moveTo>
                  <a:pt x="0" y="0"/>
                </a:moveTo>
                <a:lnTo>
                  <a:pt x="4648683" y="0"/>
                </a:lnTo>
                <a:lnTo>
                  <a:pt x="7262192" y="2779944"/>
                </a:lnTo>
                <a:lnTo>
                  <a:pt x="7262192" y="3438939"/>
                </a:lnTo>
                <a:lnTo>
                  <a:pt x="3233050" y="3438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12520FF5-8DAC-4EAB-92BD-6C99F0F33B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"/>
            <a:ext cx="7262195" cy="3419061"/>
          </a:xfrm>
          <a:custGeom>
            <a:avLst/>
            <a:gdLst>
              <a:gd name="connsiteX0" fmla="*/ 0 w 7262195"/>
              <a:gd name="connsiteY0" fmla="*/ 0 h 3419061"/>
              <a:gd name="connsiteX1" fmla="*/ 4047833 w 7262195"/>
              <a:gd name="connsiteY1" fmla="*/ 0 h 3419061"/>
              <a:gd name="connsiteX2" fmla="*/ 7262195 w 7262195"/>
              <a:gd name="connsiteY2" fmla="*/ 3419061 h 3419061"/>
              <a:gd name="connsiteX3" fmla="*/ 2594824 w 7262195"/>
              <a:gd name="connsiteY3" fmla="*/ 3419061 h 3419061"/>
              <a:gd name="connsiteX4" fmla="*/ 0 w 7262195"/>
              <a:gd name="connsiteY4" fmla="*/ 658992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5" h="3419061">
                <a:moveTo>
                  <a:pt x="0" y="0"/>
                </a:moveTo>
                <a:lnTo>
                  <a:pt x="4047833" y="0"/>
                </a:lnTo>
                <a:lnTo>
                  <a:pt x="7262195" y="3419061"/>
                </a:lnTo>
                <a:lnTo>
                  <a:pt x="2594824" y="3419061"/>
                </a:lnTo>
                <a:lnTo>
                  <a:pt x="0" y="6589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B7DD712-92B1-477B-8080-5AF38C7E3E01}"/>
              </a:ext>
            </a:extLst>
          </p:cNvPr>
          <p:cNvSpPr/>
          <p:nvPr userDrawn="1"/>
        </p:nvSpPr>
        <p:spPr>
          <a:xfrm>
            <a:off x="0" y="4902095"/>
            <a:ext cx="12192000" cy="15251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FE02773-B45E-4ACB-97AC-CF37612D3B5C}"/>
              </a:ext>
            </a:extLst>
          </p:cNvPr>
          <p:cNvGrpSpPr/>
          <p:nvPr userDrawn="1"/>
        </p:nvGrpSpPr>
        <p:grpSpPr>
          <a:xfrm>
            <a:off x="416723" y="332381"/>
            <a:ext cx="11369246" cy="6270450"/>
            <a:chOff x="416723" y="332381"/>
            <a:chExt cx="11369246" cy="62704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C6235D95-DDEC-4A92-9665-ABC7BFC0E091}"/>
                </a:ext>
              </a:extLst>
            </p:cNvPr>
            <p:cNvSpPr/>
            <p:nvPr/>
          </p:nvSpPr>
          <p:spPr>
            <a:xfrm>
              <a:off x="416723" y="332381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FB985880-179A-4DAC-A2DA-24978594ACCB}"/>
                </a:ext>
              </a:extLst>
            </p:cNvPr>
            <p:cNvSpPr/>
            <p:nvPr/>
          </p:nvSpPr>
          <p:spPr>
            <a:xfrm>
              <a:off x="11694805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8384FEA-926E-4AB9-85B5-A3DEC1B34C5D}"/>
                </a:ext>
              </a:extLst>
            </p:cNvPr>
            <p:cNvSpPr/>
            <p:nvPr/>
          </p:nvSpPr>
          <p:spPr>
            <a:xfrm>
              <a:off x="416723" y="6513610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C559C22A-775A-41E7-B980-597443A96A85}"/>
                </a:ext>
              </a:extLst>
            </p:cNvPr>
            <p:cNvSpPr/>
            <p:nvPr/>
          </p:nvSpPr>
          <p:spPr>
            <a:xfrm>
              <a:off x="416723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72AE6E1-85E1-49AE-9EB4-1E31104ED1EA}"/>
              </a:ext>
            </a:extLst>
          </p:cNvPr>
          <p:cNvGrpSpPr/>
          <p:nvPr userDrawn="1"/>
        </p:nvGrpSpPr>
        <p:grpSpPr>
          <a:xfrm>
            <a:off x="410360" y="1165242"/>
            <a:ext cx="11375609" cy="5427861"/>
            <a:chOff x="-2670393" y="6563600"/>
            <a:chExt cx="21679140" cy="10344176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C2BDC20-C173-4211-A657-5420ED397365}"/>
                </a:ext>
              </a:extLst>
            </p:cNvPr>
            <p:cNvSpPr/>
            <p:nvPr/>
          </p:nvSpPr>
          <p:spPr>
            <a:xfrm>
              <a:off x="-2664821" y="6563600"/>
              <a:ext cx="7144757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66BB9AC-6652-4E67-84CA-54DC2A12CDCC}"/>
                </a:ext>
              </a:extLst>
            </p:cNvPr>
            <p:cNvSpPr/>
            <p:nvPr/>
          </p:nvSpPr>
          <p:spPr>
            <a:xfrm>
              <a:off x="-2670393" y="6626301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3BDF663-243A-44A2-A674-DE65D49CEE39}"/>
                </a:ext>
              </a:extLst>
            </p:cNvPr>
            <p:cNvSpPr/>
            <p:nvPr/>
          </p:nvSpPr>
          <p:spPr>
            <a:xfrm>
              <a:off x="-2670393" y="16737743"/>
              <a:ext cx="21670890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8B987111-6EE9-4005-BE2E-0ED2354DA9FF}"/>
                </a:ext>
              </a:extLst>
            </p:cNvPr>
            <p:cNvSpPr/>
            <p:nvPr/>
          </p:nvSpPr>
          <p:spPr>
            <a:xfrm>
              <a:off x="18835011" y="6563600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3599072A-DF1D-4F3E-A195-60C1FC5175DD}"/>
              </a:ext>
            </a:extLst>
          </p:cNvPr>
          <p:cNvGrpSpPr/>
          <p:nvPr userDrawn="1"/>
        </p:nvGrpSpPr>
        <p:grpSpPr>
          <a:xfrm>
            <a:off x="3295050" y="-10133"/>
            <a:ext cx="8482260" cy="1263766"/>
            <a:chOff x="-975581" y="1311211"/>
            <a:chExt cx="8482260" cy="1263766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4F357236-3E77-4A4D-8071-B70F66FC56A0}"/>
                </a:ext>
              </a:extLst>
            </p:cNvPr>
            <p:cNvSpPr/>
            <p:nvPr/>
          </p:nvSpPr>
          <p:spPr>
            <a:xfrm>
              <a:off x="-975581" y="1762421"/>
              <a:ext cx="2290255" cy="812556"/>
            </a:xfrm>
            <a:custGeom>
              <a:avLst/>
              <a:gdLst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35557 w 1587395"/>
                <a:gd name="connsiteY42" fmla="*/ 373835 h 425497"/>
                <a:gd name="connsiteX43" fmla="*/ 1469045 w 1587395"/>
                <a:gd name="connsiteY43" fmla="*/ 378447 h 425497"/>
                <a:gd name="connsiteX44" fmla="*/ 1510079 w 1587395"/>
                <a:gd name="connsiteY44" fmla="*/ 363332 h 425497"/>
                <a:gd name="connsiteX45" fmla="*/ 1525600 w 1587395"/>
                <a:gd name="connsiteY45" fmla="*/ 315335 h 425497"/>
                <a:gd name="connsiteX46" fmla="*/ 1525600 w 1587395"/>
                <a:gd name="connsiteY46" fmla="*/ 298561 h 425497"/>
                <a:gd name="connsiteX47" fmla="*/ 1524781 w 1587395"/>
                <a:gd name="connsiteY47" fmla="*/ 298561 h 425497"/>
                <a:gd name="connsiteX48" fmla="*/ 1501370 w 1587395"/>
                <a:gd name="connsiteY48" fmla="*/ 319835 h 425497"/>
                <a:gd name="connsiteX49" fmla="*/ 1467816 w 1587395"/>
                <a:gd name="connsiteY49" fmla="*/ 327609 h 425497"/>
                <a:gd name="connsiteX50" fmla="*/ 1420969 w 1587395"/>
                <a:gd name="connsiteY50" fmla="*/ 312679 h 425497"/>
                <a:gd name="connsiteX51" fmla="*/ 1390600 w 1587395"/>
                <a:gd name="connsiteY51" fmla="*/ 273090 h 425497"/>
                <a:gd name="connsiteX52" fmla="*/ 1379792 w 1587395"/>
                <a:gd name="connsiteY52" fmla="*/ 216641 h 425497"/>
                <a:gd name="connsiteX53" fmla="*/ 1393010 w 1587395"/>
                <a:gd name="connsiteY53" fmla="*/ 152030 h 425497"/>
                <a:gd name="connsiteX54" fmla="*/ 1427156 w 1587395"/>
                <a:gd name="connsiteY54" fmla="*/ 111014 h 425497"/>
                <a:gd name="connsiteX55" fmla="*/ 1473963 w 1587395"/>
                <a:gd name="connsiteY55" fmla="*/ 96660 h 425497"/>
                <a:gd name="connsiteX56" fmla="*/ 1265245 w 1587395"/>
                <a:gd name="connsiteY56" fmla="*/ 96660 h 425497"/>
                <a:gd name="connsiteX57" fmla="*/ 1317951 w 1587395"/>
                <a:gd name="connsiteY57" fmla="*/ 119169 h 425497"/>
                <a:gd name="connsiteX58" fmla="*/ 1339336 w 1587395"/>
                <a:gd name="connsiteY58" fmla="*/ 189582 h 425497"/>
                <a:gd name="connsiteX59" fmla="*/ 1339336 w 1587395"/>
                <a:gd name="connsiteY59" fmla="*/ 329247 h 425497"/>
                <a:gd name="connsiteX60" fmla="*/ 1278770 w 1587395"/>
                <a:gd name="connsiteY60" fmla="*/ 329247 h 425497"/>
                <a:gd name="connsiteX61" fmla="*/ 1278770 w 1587395"/>
                <a:gd name="connsiteY61" fmla="*/ 196135 h 425497"/>
                <a:gd name="connsiteX62" fmla="*/ 1271034 w 1587395"/>
                <a:gd name="connsiteY62" fmla="*/ 160707 h 425497"/>
                <a:gd name="connsiteX63" fmla="*/ 1243932 w 1587395"/>
                <a:gd name="connsiteY63" fmla="*/ 146167 h 425497"/>
                <a:gd name="connsiteX64" fmla="*/ 1218316 w 1587395"/>
                <a:gd name="connsiteY64" fmla="*/ 156841 h 425497"/>
                <a:gd name="connsiteX65" fmla="*/ 1204995 w 1587395"/>
                <a:gd name="connsiteY65" fmla="*/ 193465 h 425497"/>
                <a:gd name="connsiteX66" fmla="*/ 1204995 w 1587395"/>
                <a:gd name="connsiteY66" fmla="*/ 329247 h 425497"/>
                <a:gd name="connsiteX67" fmla="*/ 1144429 w 1587395"/>
                <a:gd name="connsiteY67" fmla="*/ 329247 h 425497"/>
                <a:gd name="connsiteX68" fmla="*/ 1144429 w 1587395"/>
                <a:gd name="connsiteY68" fmla="*/ 169672 h 425497"/>
                <a:gd name="connsiteX69" fmla="*/ 1143917 w 1587395"/>
                <a:gd name="connsiteY69" fmla="*/ 132957 h 425497"/>
                <a:gd name="connsiteX70" fmla="*/ 1142791 w 1587395"/>
                <a:gd name="connsiteY70" fmla="*/ 101165 h 425497"/>
                <a:gd name="connsiteX71" fmla="*/ 1195174 w 1587395"/>
                <a:gd name="connsiteY71" fmla="*/ 101165 h 425497"/>
                <a:gd name="connsiteX72" fmla="*/ 1198039 w 1587395"/>
                <a:gd name="connsiteY72" fmla="*/ 131932 h 425497"/>
                <a:gd name="connsiteX73" fmla="*/ 1199266 w 1587395"/>
                <a:gd name="connsiteY73" fmla="*/ 131932 h 425497"/>
                <a:gd name="connsiteX74" fmla="*/ 1223645 w 1587395"/>
                <a:gd name="connsiteY74" fmla="*/ 107835 h 425497"/>
                <a:gd name="connsiteX75" fmla="*/ 1265245 w 1587395"/>
                <a:gd name="connsiteY75" fmla="*/ 96660 h 425497"/>
                <a:gd name="connsiteX76" fmla="*/ 750548 w 1587395"/>
                <a:gd name="connsiteY76" fmla="*/ 96250 h 425497"/>
                <a:gd name="connsiteX77" fmla="*/ 757920 w 1587395"/>
                <a:gd name="connsiteY77" fmla="*/ 96557 h 425497"/>
                <a:gd name="connsiteX78" fmla="*/ 764064 w 1587395"/>
                <a:gd name="connsiteY78" fmla="*/ 97479 h 425497"/>
                <a:gd name="connsiteX79" fmla="*/ 764064 w 1587395"/>
                <a:gd name="connsiteY79" fmla="*/ 155178 h 425497"/>
                <a:gd name="connsiteX80" fmla="*/ 756896 w 1587395"/>
                <a:gd name="connsiteY80" fmla="*/ 154256 h 425497"/>
                <a:gd name="connsiteX81" fmla="*/ 748500 w 1587395"/>
                <a:gd name="connsiteY81" fmla="*/ 153949 h 425497"/>
                <a:gd name="connsiteX82" fmla="*/ 714045 w 1587395"/>
                <a:gd name="connsiteY82" fmla="*/ 168031 h 425497"/>
                <a:gd name="connsiteX83" fmla="*/ 700170 w 1587395"/>
                <a:gd name="connsiteY83" fmla="*/ 211316 h 425497"/>
                <a:gd name="connsiteX84" fmla="*/ 700170 w 1587395"/>
                <a:gd name="connsiteY84" fmla="*/ 329247 h 425497"/>
                <a:gd name="connsiteX85" fmla="*/ 639604 w 1587395"/>
                <a:gd name="connsiteY85" fmla="*/ 329247 h 425497"/>
                <a:gd name="connsiteX86" fmla="*/ 639604 w 1587395"/>
                <a:gd name="connsiteY86" fmla="*/ 172416 h 425497"/>
                <a:gd name="connsiteX87" fmla="*/ 639092 w 1587395"/>
                <a:gd name="connsiteY87" fmla="*/ 133873 h 425497"/>
                <a:gd name="connsiteX88" fmla="*/ 637966 w 1587395"/>
                <a:gd name="connsiteY88" fmla="*/ 101165 h 425497"/>
                <a:gd name="connsiteX89" fmla="*/ 689940 w 1587395"/>
                <a:gd name="connsiteY89" fmla="*/ 101165 h 425497"/>
                <a:gd name="connsiteX90" fmla="*/ 692395 w 1587395"/>
                <a:gd name="connsiteY90" fmla="*/ 140886 h 425497"/>
                <a:gd name="connsiteX91" fmla="*/ 694032 w 1587395"/>
                <a:gd name="connsiteY91" fmla="*/ 140886 h 425497"/>
                <a:gd name="connsiteX92" fmla="*/ 718295 w 1587395"/>
                <a:gd name="connsiteY92" fmla="*/ 107512 h 425497"/>
                <a:gd name="connsiteX93" fmla="*/ 750548 w 1587395"/>
                <a:gd name="connsiteY93" fmla="*/ 96250 h 425497"/>
                <a:gd name="connsiteX94" fmla="*/ 496477 w 1587395"/>
                <a:gd name="connsiteY94" fmla="*/ 96250 h 425497"/>
                <a:gd name="connsiteX95" fmla="*/ 572442 w 1587395"/>
                <a:gd name="connsiteY95" fmla="*/ 128840 h 425497"/>
                <a:gd name="connsiteX96" fmla="*/ 600482 w 1587395"/>
                <a:gd name="connsiteY96" fmla="*/ 213362 h 425497"/>
                <a:gd name="connsiteX97" fmla="*/ 584170 w 1587395"/>
                <a:gd name="connsiteY97" fmla="*/ 283171 h 425497"/>
                <a:gd name="connsiteX98" fmla="*/ 544201 w 1587395"/>
                <a:gd name="connsiteY98" fmla="*/ 321839 h 425497"/>
                <a:gd name="connsiteX99" fmla="*/ 494018 w 1587395"/>
                <a:gd name="connsiteY99" fmla="*/ 333752 h 425497"/>
                <a:gd name="connsiteX100" fmla="*/ 418152 w 1587395"/>
                <a:gd name="connsiteY100" fmla="*/ 302800 h 425497"/>
                <a:gd name="connsiteX101" fmla="*/ 388373 w 1587395"/>
                <a:gd name="connsiteY101" fmla="*/ 216230 h 425497"/>
                <a:gd name="connsiteX102" fmla="*/ 419227 w 1587395"/>
                <a:gd name="connsiteY102" fmla="*/ 127509 h 425497"/>
                <a:gd name="connsiteX103" fmla="*/ 496477 w 1587395"/>
                <a:gd name="connsiteY103" fmla="*/ 96250 h 425497"/>
                <a:gd name="connsiteX104" fmla="*/ 0 w 1587395"/>
                <a:gd name="connsiteY104" fmla="*/ 14335 h 425497"/>
                <a:gd name="connsiteX105" fmla="*/ 64295 w 1587395"/>
                <a:gd name="connsiteY105" fmla="*/ 14335 h 425497"/>
                <a:gd name="connsiteX106" fmla="*/ 88457 w 1587395"/>
                <a:gd name="connsiteY106" fmla="*/ 150314 h 425497"/>
                <a:gd name="connsiteX107" fmla="*/ 97824 w 1587395"/>
                <a:gd name="connsiteY107" fmla="*/ 206938 h 425497"/>
                <a:gd name="connsiteX108" fmla="*/ 105656 w 1587395"/>
                <a:gd name="connsiteY108" fmla="*/ 260490 h 425497"/>
                <a:gd name="connsiteX109" fmla="*/ 106885 w 1587395"/>
                <a:gd name="connsiteY109" fmla="*/ 260490 h 425497"/>
                <a:gd name="connsiteX110" fmla="*/ 115741 w 1587395"/>
                <a:gd name="connsiteY110" fmla="*/ 206528 h 425497"/>
                <a:gd name="connsiteX111" fmla="*/ 127361 w 1587395"/>
                <a:gd name="connsiteY111" fmla="*/ 149495 h 425497"/>
                <a:gd name="connsiteX112" fmla="*/ 156027 w 1587395"/>
                <a:gd name="connsiteY112" fmla="*/ 14335 h 425497"/>
                <a:gd name="connsiteX113" fmla="*/ 215817 w 1587395"/>
                <a:gd name="connsiteY113" fmla="*/ 14335 h 425497"/>
                <a:gd name="connsiteX114" fmla="*/ 242436 w 1587395"/>
                <a:gd name="connsiteY114" fmla="*/ 151133 h 425497"/>
                <a:gd name="connsiteX115" fmla="*/ 252111 w 1587395"/>
                <a:gd name="connsiteY115" fmla="*/ 205402 h 425497"/>
                <a:gd name="connsiteX116" fmla="*/ 259635 w 1587395"/>
                <a:gd name="connsiteY116" fmla="*/ 259671 h 425497"/>
                <a:gd name="connsiteX117" fmla="*/ 260864 w 1587395"/>
                <a:gd name="connsiteY117" fmla="*/ 259671 h 425497"/>
                <a:gd name="connsiteX118" fmla="*/ 269054 w 1587395"/>
                <a:gd name="connsiteY118" fmla="*/ 204529 h 425497"/>
                <a:gd name="connsiteX119" fmla="*/ 278473 w 1587395"/>
                <a:gd name="connsiteY119" fmla="*/ 149064 h 425497"/>
                <a:gd name="connsiteX120" fmla="*/ 304273 w 1587395"/>
                <a:gd name="connsiteY120" fmla="*/ 14335 h 425497"/>
                <a:gd name="connsiteX121" fmla="*/ 365290 w 1587395"/>
                <a:gd name="connsiteY121" fmla="*/ 14335 h 425497"/>
                <a:gd name="connsiteX122" fmla="*/ 290759 w 1587395"/>
                <a:gd name="connsiteY122" fmla="*/ 329247 h 425497"/>
                <a:gd name="connsiteX123" fmla="*/ 226464 w 1587395"/>
                <a:gd name="connsiteY123" fmla="*/ 329247 h 425497"/>
                <a:gd name="connsiteX124" fmla="*/ 199436 w 1587395"/>
                <a:gd name="connsiteY124" fmla="*/ 195777 h 425497"/>
                <a:gd name="connsiteX125" fmla="*/ 190375 w 1587395"/>
                <a:gd name="connsiteY125" fmla="*/ 146679 h 425497"/>
                <a:gd name="connsiteX126" fmla="*/ 183465 w 1587395"/>
                <a:gd name="connsiteY126" fmla="*/ 95431 h 425497"/>
                <a:gd name="connsiteX127" fmla="*/ 182646 w 1587395"/>
                <a:gd name="connsiteY127" fmla="*/ 95431 h 425497"/>
                <a:gd name="connsiteX128" fmla="*/ 174148 w 1587395"/>
                <a:gd name="connsiteY128" fmla="*/ 146525 h 425497"/>
                <a:gd name="connsiteX129" fmla="*/ 163808 w 1587395"/>
                <a:gd name="connsiteY129" fmla="*/ 195777 h 425497"/>
                <a:gd name="connsiteX130" fmla="*/ 133094 w 1587395"/>
                <a:gd name="connsiteY130" fmla="*/ 329247 h 425497"/>
                <a:gd name="connsiteX131" fmla="*/ 69209 w 1587395"/>
                <a:gd name="connsiteY131" fmla="*/ 329247 h 425497"/>
                <a:gd name="connsiteX132" fmla="*/ 0 w 1587395"/>
                <a:gd name="connsiteY132" fmla="*/ 14335 h 425497"/>
                <a:gd name="connsiteX133" fmla="*/ 1060003 w 1587395"/>
                <a:gd name="connsiteY133" fmla="*/ 6553 h 425497"/>
                <a:gd name="connsiteX134" fmla="*/ 1083739 w 1587395"/>
                <a:gd name="connsiteY134" fmla="*/ 15659 h 425497"/>
                <a:gd name="connsiteX135" fmla="*/ 1092743 w 1587395"/>
                <a:gd name="connsiteY135" fmla="*/ 38884 h 425497"/>
                <a:gd name="connsiteX136" fmla="*/ 1083432 w 1587395"/>
                <a:gd name="connsiteY136" fmla="*/ 62416 h 425497"/>
                <a:gd name="connsiteX137" fmla="*/ 1060003 w 1587395"/>
                <a:gd name="connsiteY137" fmla="*/ 71215 h 425497"/>
                <a:gd name="connsiteX138" fmla="*/ 1036624 w 1587395"/>
                <a:gd name="connsiteY138" fmla="*/ 61955 h 425497"/>
                <a:gd name="connsiteX139" fmla="*/ 1027672 w 1587395"/>
                <a:gd name="connsiteY139" fmla="*/ 38884 h 425497"/>
                <a:gd name="connsiteX140" fmla="*/ 1036778 w 1587395"/>
                <a:gd name="connsiteY140" fmla="*/ 15659 h 425497"/>
                <a:gd name="connsiteX141" fmla="*/ 1060003 w 1587395"/>
                <a:gd name="connsiteY141" fmla="*/ 6553 h 425497"/>
                <a:gd name="connsiteX142" fmla="*/ 801529 w 1587395"/>
                <a:gd name="connsiteY142" fmla="*/ 0 h 425497"/>
                <a:gd name="connsiteX143" fmla="*/ 862095 w 1587395"/>
                <a:gd name="connsiteY143" fmla="*/ 0 h 425497"/>
                <a:gd name="connsiteX144" fmla="*/ 862095 w 1587395"/>
                <a:gd name="connsiteY144" fmla="*/ 200670 h 425497"/>
                <a:gd name="connsiteX145" fmla="*/ 863324 w 1587395"/>
                <a:gd name="connsiteY145" fmla="*/ 200670 h 425497"/>
                <a:gd name="connsiteX146" fmla="*/ 878478 w 1587395"/>
                <a:gd name="connsiteY146" fmla="*/ 172416 h 425497"/>
                <a:gd name="connsiteX147" fmla="*/ 923941 w 1587395"/>
                <a:gd name="connsiteY147" fmla="*/ 101165 h 425497"/>
                <a:gd name="connsiteX148" fmla="*/ 994388 w 1587395"/>
                <a:gd name="connsiteY148" fmla="*/ 101165 h 425497"/>
                <a:gd name="connsiteX149" fmla="*/ 919845 w 1587395"/>
                <a:gd name="connsiteY149" fmla="*/ 194937 h 425497"/>
                <a:gd name="connsiteX150" fmla="*/ 1003399 w 1587395"/>
                <a:gd name="connsiteY150" fmla="*/ 329247 h 425497"/>
                <a:gd name="connsiteX151" fmla="*/ 931313 w 1587395"/>
                <a:gd name="connsiteY151" fmla="*/ 329247 h 425497"/>
                <a:gd name="connsiteX152" fmla="*/ 878069 w 1587395"/>
                <a:gd name="connsiteY152" fmla="*/ 231791 h 425497"/>
                <a:gd name="connsiteX153" fmla="*/ 862095 w 1587395"/>
                <a:gd name="connsiteY153" fmla="*/ 253493 h 425497"/>
                <a:gd name="connsiteX154" fmla="*/ 862095 w 1587395"/>
                <a:gd name="connsiteY154" fmla="*/ 329247 h 425497"/>
                <a:gd name="connsiteX155" fmla="*/ 801529 w 1587395"/>
                <a:gd name="connsiteY155" fmla="*/ 329247 h 425497"/>
                <a:gd name="connsiteX156" fmla="*/ 801529 w 1587395"/>
                <a:gd name="connsiteY156" fmla="*/ 0 h 425497"/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69045 w 1587395"/>
                <a:gd name="connsiteY42" fmla="*/ 378447 h 425497"/>
                <a:gd name="connsiteX43" fmla="*/ 1510079 w 1587395"/>
                <a:gd name="connsiteY43" fmla="*/ 363332 h 425497"/>
                <a:gd name="connsiteX44" fmla="*/ 1525600 w 1587395"/>
                <a:gd name="connsiteY44" fmla="*/ 315335 h 425497"/>
                <a:gd name="connsiteX45" fmla="*/ 1525600 w 1587395"/>
                <a:gd name="connsiteY45" fmla="*/ 298561 h 425497"/>
                <a:gd name="connsiteX46" fmla="*/ 1524781 w 1587395"/>
                <a:gd name="connsiteY46" fmla="*/ 298561 h 425497"/>
                <a:gd name="connsiteX47" fmla="*/ 1501370 w 1587395"/>
                <a:gd name="connsiteY47" fmla="*/ 319835 h 425497"/>
                <a:gd name="connsiteX48" fmla="*/ 1467816 w 1587395"/>
                <a:gd name="connsiteY48" fmla="*/ 327609 h 425497"/>
                <a:gd name="connsiteX49" fmla="*/ 1420969 w 1587395"/>
                <a:gd name="connsiteY49" fmla="*/ 312679 h 425497"/>
                <a:gd name="connsiteX50" fmla="*/ 1390600 w 1587395"/>
                <a:gd name="connsiteY50" fmla="*/ 273090 h 425497"/>
                <a:gd name="connsiteX51" fmla="*/ 1379792 w 1587395"/>
                <a:gd name="connsiteY51" fmla="*/ 216641 h 425497"/>
                <a:gd name="connsiteX52" fmla="*/ 1393010 w 1587395"/>
                <a:gd name="connsiteY52" fmla="*/ 152030 h 425497"/>
                <a:gd name="connsiteX53" fmla="*/ 1427156 w 1587395"/>
                <a:gd name="connsiteY53" fmla="*/ 111014 h 425497"/>
                <a:gd name="connsiteX54" fmla="*/ 1473963 w 1587395"/>
                <a:gd name="connsiteY54" fmla="*/ 96660 h 425497"/>
                <a:gd name="connsiteX55" fmla="*/ 1265245 w 1587395"/>
                <a:gd name="connsiteY55" fmla="*/ 96660 h 425497"/>
                <a:gd name="connsiteX56" fmla="*/ 1317951 w 1587395"/>
                <a:gd name="connsiteY56" fmla="*/ 119169 h 425497"/>
                <a:gd name="connsiteX57" fmla="*/ 1339336 w 1587395"/>
                <a:gd name="connsiteY57" fmla="*/ 189582 h 425497"/>
                <a:gd name="connsiteX58" fmla="*/ 1339336 w 1587395"/>
                <a:gd name="connsiteY58" fmla="*/ 329247 h 425497"/>
                <a:gd name="connsiteX59" fmla="*/ 1278770 w 1587395"/>
                <a:gd name="connsiteY59" fmla="*/ 329247 h 425497"/>
                <a:gd name="connsiteX60" fmla="*/ 1278770 w 1587395"/>
                <a:gd name="connsiteY60" fmla="*/ 196135 h 425497"/>
                <a:gd name="connsiteX61" fmla="*/ 1271034 w 1587395"/>
                <a:gd name="connsiteY61" fmla="*/ 160707 h 425497"/>
                <a:gd name="connsiteX62" fmla="*/ 1243932 w 1587395"/>
                <a:gd name="connsiteY62" fmla="*/ 146167 h 425497"/>
                <a:gd name="connsiteX63" fmla="*/ 1218316 w 1587395"/>
                <a:gd name="connsiteY63" fmla="*/ 156841 h 425497"/>
                <a:gd name="connsiteX64" fmla="*/ 1204995 w 1587395"/>
                <a:gd name="connsiteY64" fmla="*/ 193465 h 425497"/>
                <a:gd name="connsiteX65" fmla="*/ 1204995 w 1587395"/>
                <a:gd name="connsiteY65" fmla="*/ 329247 h 425497"/>
                <a:gd name="connsiteX66" fmla="*/ 1144429 w 1587395"/>
                <a:gd name="connsiteY66" fmla="*/ 329247 h 425497"/>
                <a:gd name="connsiteX67" fmla="*/ 1144429 w 1587395"/>
                <a:gd name="connsiteY67" fmla="*/ 169672 h 425497"/>
                <a:gd name="connsiteX68" fmla="*/ 1143917 w 1587395"/>
                <a:gd name="connsiteY68" fmla="*/ 132957 h 425497"/>
                <a:gd name="connsiteX69" fmla="*/ 1142791 w 1587395"/>
                <a:gd name="connsiteY69" fmla="*/ 101165 h 425497"/>
                <a:gd name="connsiteX70" fmla="*/ 1195174 w 1587395"/>
                <a:gd name="connsiteY70" fmla="*/ 101165 h 425497"/>
                <a:gd name="connsiteX71" fmla="*/ 1198039 w 1587395"/>
                <a:gd name="connsiteY71" fmla="*/ 131932 h 425497"/>
                <a:gd name="connsiteX72" fmla="*/ 1199266 w 1587395"/>
                <a:gd name="connsiteY72" fmla="*/ 131932 h 425497"/>
                <a:gd name="connsiteX73" fmla="*/ 1223645 w 1587395"/>
                <a:gd name="connsiteY73" fmla="*/ 107835 h 425497"/>
                <a:gd name="connsiteX74" fmla="*/ 1265245 w 1587395"/>
                <a:gd name="connsiteY74" fmla="*/ 96660 h 425497"/>
                <a:gd name="connsiteX75" fmla="*/ 750548 w 1587395"/>
                <a:gd name="connsiteY75" fmla="*/ 96250 h 425497"/>
                <a:gd name="connsiteX76" fmla="*/ 757920 w 1587395"/>
                <a:gd name="connsiteY76" fmla="*/ 96557 h 425497"/>
                <a:gd name="connsiteX77" fmla="*/ 764064 w 1587395"/>
                <a:gd name="connsiteY77" fmla="*/ 97479 h 425497"/>
                <a:gd name="connsiteX78" fmla="*/ 764064 w 1587395"/>
                <a:gd name="connsiteY78" fmla="*/ 155178 h 425497"/>
                <a:gd name="connsiteX79" fmla="*/ 756896 w 1587395"/>
                <a:gd name="connsiteY79" fmla="*/ 154256 h 425497"/>
                <a:gd name="connsiteX80" fmla="*/ 748500 w 1587395"/>
                <a:gd name="connsiteY80" fmla="*/ 153949 h 425497"/>
                <a:gd name="connsiteX81" fmla="*/ 714045 w 1587395"/>
                <a:gd name="connsiteY81" fmla="*/ 168031 h 425497"/>
                <a:gd name="connsiteX82" fmla="*/ 700170 w 1587395"/>
                <a:gd name="connsiteY82" fmla="*/ 211316 h 425497"/>
                <a:gd name="connsiteX83" fmla="*/ 700170 w 1587395"/>
                <a:gd name="connsiteY83" fmla="*/ 329247 h 425497"/>
                <a:gd name="connsiteX84" fmla="*/ 639604 w 1587395"/>
                <a:gd name="connsiteY84" fmla="*/ 329247 h 425497"/>
                <a:gd name="connsiteX85" fmla="*/ 639604 w 1587395"/>
                <a:gd name="connsiteY85" fmla="*/ 172416 h 425497"/>
                <a:gd name="connsiteX86" fmla="*/ 639092 w 1587395"/>
                <a:gd name="connsiteY86" fmla="*/ 133873 h 425497"/>
                <a:gd name="connsiteX87" fmla="*/ 637966 w 1587395"/>
                <a:gd name="connsiteY87" fmla="*/ 101165 h 425497"/>
                <a:gd name="connsiteX88" fmla="*/ 689940 w 1587395"/>
                <a:gd name="connsiteY88" fmla="*/ 101165 h 425497"/>
                <a:gd name="connsiteX89" fmla="*/ 692395 w 1587395"/>
                <a:gd name="connsiteY89" fmla="*/ 140886 h 425497"/>
                <a:gd name="connsiteX90" fmla="*/ 694032 w 1587395"/>
                <a:gd name="connsiteY90" fmla="*/ 140886 h 425497"/>
                <a:gd name="connsiteX91" fmla="*/ 718295 w 1587395"/>
                <a:gd name="connsiteY91" fmla="*/ 107512 h 425497"/>
                <a:gd name="connsiteX92" fmla="*/ 750548 w 1587395"/>
                <a:gd name="connsiteY92" fmla="*/ 96250 h 425497"/>
                <a:gd name="connsiteX93" fmla="*/ 496477 w 1587395"/>
                <a:gd name="connsiteY93" fmla="*/ 96250 h 425497"/>
                <a:gd name="connsiteX94" fmla="*/ 572442 w 1587395"/>
                <a:gd name="connsiteY94" fmla="*/ 128840 h 425497"/>
                <a:gd name="connsiteX95" fmla="*/ 600482 w 1587395"/>
                <a:gd name="connsiteY95" fmla="*/ 213362 h 425497"/>
                <a:gd name="connsiteX96" fmla="*/ 584170 w 1587395"/>
                <a:gd name="connsiteY96" fmla="*/ 283171 h 425497"/>
                <a:gd name="connsiteX97" fmla="*/ 544201 w 1587395"/>
                <a:gd name="connsiteY97" fmla="*/ 321839 h 425497"/>
                <a:gd name="connsiteX98" fmla="*/ 494018 w 1587395"/>
                <a:gd name="connsiteY98" fmla="*/ 333752 h 425497"/>
                <a:gd name="connsiteX99" fmla="*/ 418152 w 1587395"/>
                <a:gd name="connsiteY99" fmla="*/ 302800 h 425497"/>
                <a:gd name="connsiteX100" fmla="*/ 388373 w 1587395"/>
                <a:gd name="connsiteY100" fmla="*/ 216230 h 425497"/>
                <a:gd name="connsiteX101" fmla="*/ 419227 w 1587395"/>
                <a:gd name="connsiteY101" fmla="*/ 127509 h 425497"/>
                <a:gd name="connsiteX102" fmla="*/ 496477 w 1587395"/>
                <a:gd name="connsiteY102" fmla="*/ 96250 h 425497"/>
                <a:gd name="connsiteX103" fmla="*/ 0 w 1587395"/>
                <a:gd name="connsiteY103" fmla="*/ 14335 h 425497"/>
                <a:gd name="connsiteX104" fmla="*/ 64295 w 1587395"/>
                <a:gd name="connsiteY104" fmla="*/ 14335 h 425497"/>
                <a:gd name="connsiteX105" fmla="*/ 88457 w 1587395"/>
                <a:gd name="connsiteY105" fmla="*/ 150314 h 425497"/>
                <a:gd name="connsiteX106" fmla="*/ 97824 w 1587395"/>
                <a:gd name="connsiteY106" fmla="*/ 206938 h 425497"/>
                <a:gd name="connsiteX107" fmla="*/ 105656 w 1587395"/>
                <a:gd name="connsiteY107" fmla="*/ 260490 h 425497"/>
                <a:gd name="connsiteX108" fmla="*/ 106885 w 1587395"/>
                <a:gd name="connsiteY108" fmla="*/ 260490 h 425497"/>
                <a:gd name="connsiteX109" fmla="*/ 115741 w 1587395"/>
                <a:gd name="connsiteY109" fmla="*/ 206528 h 425497"/>
                <a:gd name="connsiteX110" fmla="*/ 127361 w 1587395"/>
                <a:gd name="connsiteY110" fmla="*/ 149495 h 425497"/>
                <a:gd name="connsiteX111" fmla="*/ 156027 w 1587395"/>
                <a:gd name="connsiteY111" fmla="*/ 14335 h 425497"/>
                <a:gd name="connsiteX112" fmla="*/ 215817 w 1587395"/>
                <a:gd name="connsiteY112" fmla="*/ 14335 h 425497"/>
                <a:gd name="connsiteX113" fmla="*/ 242436 w 1587395"/>
                <a:gd name="connsiteY113" fmla="*/ 151133 h 425497"/>
                <a:gd name="connsiteX114" fmla="*/ 252111 w 1587395"/>
                <a:gd name="connsiteY114" fmla="*/ 205402 h 425497"/>
                <a:gd name="connsiteX115" fmla="*/ 259635 w 1587395"/>
                <a:gd name="connsiteY115" fmla="*/ 259671 h 425497"/>
                <a:gd name="connsiteX116" fmla="*/ 260864 w 1587395"/>
                <a:gd name="connsiteY116" fmla="*/ 259671 h 425497"/>
                <a:gd name="connsiteX117" fmla="*/ 269054 w 1587395"/>
                <a:gd name="connsiteY117" fmla="*/ 204529 h 425497"/>
                <a:gd name="connsiteX118" fmla="*/ 278473 w 1587395"/>
                <a:gd name="connsiteY118" fmla="*/ 149064 h 425497"/>
                <a:gd name="connsiteX119" fmla="*/ 304273 w 1587395"/>
                <a:gd name="connsiteY119" fmla="*/ 14335 h 425497"/>
                <a:gd name="connsiteX120" fmla="*/ 365290 w 1587395"/>
                <a:gd name="connsiteY120" fmla="*/ 14335 h 425497"/>
                <a:gd name="connsiteX121" fmla="*/ 290759 w 1587395"/>
                <a:gd name="connsiteY121" fmla="*/ 329247 h 425497"/>
                <a:gd name="connsiteX122" fmla="*/ 226464 w 1587395"/>
                <a:gd name="connsiteY122" fmla="*/ 329247 h 425497"/>
                <a:gd name="connsiteX123" fmla="*/ 199436 w 1587395"/>
                <a:gd name="connsiteY123" fmla="*/ 195777 h 425497"/>
                <a:gd name="connsiteX124" fmla="*/ 190375 w 1587395"/>
                <a:gd name="connsiteY124" fmla="*/ 146679 h 425497"/>
                <a:gd name="connsiteX125" fmla="*/ 183465 w 1587395"/>
                <a:gd name="connsiteY125" fmla="*/ 95431 h 425497"/>
                <a:gd name="connsiteX126" fmla="*/ 182646 w 1587395"/>
                <a:gd name="connsiteY126" fmla="*/ 95431 h 425497"/>
                <a:gd name="connsiteX127" fmla="*/ 174148 w 1587395"/>
                <a:gd name="connsiteY127" fmla="*/ 146525 h 425497"/>
                <a:gd name="connsiteX128" fmla="*/ 163808 w 1587395"/>
                <a:gd name="connsiteY128" fmla="*/ 195777 h 425497"/>
                <a:gd name="connsiteX129" fmla="*/ 133094 w 1587395"/>
                <a:gd name="connsiteY129" fmla="*/ 329247 h 425497"/>
                <a:gd name="connsiteX130" fmla="*/ 69209 w 1587395"/>
                <a:gd name="connsiteY130" fmla="*/ 329247 h 425497"/>
                <a:gd name="connsiteX131" fmla="*/ 0 w 1587395"/>
                <a:gd name="connsiteY131" fmla="*/ 14335 h 425497"/>
                <a:gd name="connsiteX132" fmla="*/ 1060003 w 1587395"/>
                <a:gd name="connsiteY132" fmla="*/ 6553 h 425497"/>
                <a:gd name="connsiteX133" fmla="*/ 1083739 w 1587395"/>
                <a:gd name="connsiteY133" fmla="*/ 15659 h 425497"/>
                <a:gd name="connsiteX134" fmla="*/ 1092743 w 1587395"/>
                <a:gd name="connsiteY134" fmla="*/ 38884 h 425497"/>
                <a:gd name="connsiteX135" fmla="*/ 1083432 w 1587395"/>
                <a:gd name="connsiteY135" fmla="*/ 62416 h 425497"/>
                <a:gd name="connsiteX136" fmla="*/ 1060003 w 1587395"/>
                <a:gd name="connsiteY136" fmla="*/ 71215 h 425497"/>
                <a:gd name="connsiteX137" fmla="*/ 1036624 w 1587395"/>
                <a:gd name="connsiteY137" fmla="*/ 61955 h 425497"/>
                <a:gd name="connsiteX138" fmla="*/ 1027672 w 1587395"/>
                <a:gd name="connsiteY138" fmla="*/ 38884 h 425497"/>
                <a:gd name="connsiteX139" fmla="*/ 1036778 w 1587395"/>
                <a:gd name="connsiteY139" fmla="*/ 15659 h 425497"/>
                <a:gd name="connsiteX140" fmla="*/ 1060003 w 1587395"/>
                <a:gd name="connsiteY140" fmla="*/ 6553 h 425497"/>
                <a:gd name="connsiteX141" fmla="*/ 801529 w 1587395"/>
                <a:gd name="connsiteY141" fmla="*/ 0 h 425497"/>
                <a:gd name="connsiteX142" fmla="*/ 862095 w 1587395"/>
                <a:gd name="connsiteY142" fmla="*/ 0 h 425497"/>
                <a:gd name="connsiteX143" fmla="*/ 862095 w 1587395"/>
                <a:gd name="connsiteY143" fmla="*/ 200670 h 425497"/>
                <a:gd name="connsiteX144" fmla="*/ 863324 w 1587395"/>
                <a:gd name="connsiteY144" fmla="*/ 200670 h 425497"/>
                <a:gd name="connsiteX145" fmla="*/ 878478 w 1587395"/>
                <a:gd name="connsiteY145" fmla="*/ 172416 h 425497"/>
                <a:gd name="connsiteX146" fmla="*/ 923941 w 1587395"/>
                <a:gd name="connsiteY146" fmla="*/ 101165 h 425497"/>
                <a:gd name="connsiteX147" fmla="*/ 994388 w 1587395"/>
                <a:gd name="connsiteY147" fmla="*/ 101165 h 425497"/>
                <a:gd name="connsiteX148" fmla="*/ 919845 w 1587395"/>
                <a:gd name="connsiteY148" fmla="*/ 194937 h 425497"/>
                <a:gd name="connsiteX149" fmla="*/ 1003399 w 1587395"/>
                <a:gd name="connsiteY149" fmla="*/ 329247 h 425497"/>
                <a:gd name="connsiteX150" fmla="*/ 931313 w 1587395"/>
                <a:gd name="connsiteY150" fmla="*/ 329247 h 425497"/>
                <a:gd name="connsiteX151" fmla="*/ 878069 w 1587395"/>
                <a:gd name="connsiteY151" fmla="*/ 231791 h 425497"/>
                <a:gd name="connsiteX152" fmla="*/ 862095 w 1587395"/>
                <a:gd name="connsiteY152" fmla="*/ 253493 h 425497"/>
                <a:gd name="connsiteX153" fmla="*/ 862095 w 1587395"/>
                <a:gd name="connsiteY153" fmla="*/ 329247 h 425497"/>
                <a:gd name="connsiteX154" fmla="*/ 801529 w 1587395"/>
                <a:gd name="connsiteY154" fmla="*/ 329247 h 425497"/>
                <a:gd name="connsiteX155" fmla="*/ 801529 w 1587395"/>
                <a:gd name="connsiteY155" fmla="*/ 0 h 42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587395" h="425497">
                  <a:moveTo>
                    <a:pt x="1486668" y="144119"/>
                  </a:moveTo>
                  <a:cubicBezTo>
                    <a:pt x="1472742" y="144386"/>
                    <a:pt x="1461660" y="150817"/>
                    <a:pt x="1453421" y="163412"/>
                  </a:cubicBezTo>
                  <a:cubicBezTo>
                    <a:pt x="1445182" y="176006"/>
                    <a:pt x="1440964" y="193161"/>
                    <a:pt x="1440768" y="214875"/>
                  </a:cubicBezTo>
                  <a:cubicBezTo>
                    <a:pt x="1440870" y="235084"/>
                    <a:pt x="1444866" y="251213"/>
                    <a:pt x="1452755" y="263263"/>
                  </a:cubicBezTo>
                  <a:cubicBezTo>
                    <a:pt x="1460644" y="275314"/>
                    <a:pt x="1471812" y="281488"/>
                    <a:pt x="1486258" y="281788"/>
                  </a:cubicBezTo>
                  <a:cubicBezTo>
                    <a:pt x="1491120" y="281914"/>
                    <a:pt x="1496514" y="280657"/>
                    <a:pt x="1502438" y="278017"/>
                  </a:cubicBezTo>
                  <a:cubicBezTo>
                    <a:pt x="1508363" y="275377"/>
                    <a:pt x="1513514" y="270592"/>
                    <a:pt x="1517891" y="263664"/>
                  </a:cubicBezTo>
                  <a:cubicBezTo>
                    <a:pt x="1522267" y="256737"/>
                    <a:pt x="1524564" y="246905"/>
                    <a:pt x="1524781" y="234169"/>
                  </a:cubicBezTo>
                  <a:lnTo>
                    <a:pt x="1524781" y="190009"/>
                  </a:lnTo>
                  <a:cubicBezTo>
                    <a:pt x="1524474" y="175370"/>
                    <a:pt x="1520683" y="164085"/>
                    <a:pt x="1513409" y="156155"/>
                  </a:cubicBezTo>
                  <a:cubicBezTo>
                    <a:pt x="1506135" y="148225"/>
                    <a:pt x="1497221" y="144213"/>
                    <a:pt x="1486668" y="144119"/>
                  </a:cubicBezTo>
                  <a:close/>
                  <a:moveTo>
                    <a:pt x="495247" y="140843"/>
                  </a:moveTo>
                  <a:cubicBezTo>
                    <a:pt x="484106" y="141113"/>
                    <a:pt x="475197" y="144942"/>
                    <a:pt x="468518" y="152330"/>
                  </a:cubicBezTo>
                  <a:cubicBezTo>
                    <a:pt x="461840" y="159717"/>
                    <a:pt x="457028" y="169039"/>
                    <a:pt x="454084" y="180296"/>
                  </a:cubicBezTo>
                  <a:cubicBezTo>
                    <a:pt x="451139" y="191553"/>
                    <a:pt x="449697" y="203122"/>
                    <a:pt x="449758" y="215001"/>
                  </a:cubicBezTo>
                  <a:cubicBezTo>
                    <a:pt x="449792" y="235837"/>
                    <a:pt x="453617" y="253267"/>
                    <a:pt x="461233" y="267291"/>
                  </a:cubicBezTo>
                  <a:cubicBezTo>
                    <a:pt x="468848" y="281315"/>
                    <a:pt x="480050" y="288605"/>
                    <a:pt x="494837" y="289160"/>
                  </a:cubicBezTo>
                  <a:cubicBezTo>
                    <a:pt x="509232" y="288588"/>
                    <a:pt x="520194" y="281230"/>
                    <a:pt x="527724" y="267086"/>
                  </a:cubicBezTo>
                  <a:cubicBezTo>
                    <a:pt x="535255" y="252942"/>
                    <a:pt x="539045" y="235444"/>
                    <a:pt x="539096" y="214591"/>
                  </a:cubicBezTo>
                  <a:cubicBezTo>
                    <a:pt x="539132" y="202459"/>
                    <a:pt x="537649" y="190805"/>
                    <a:pt x="534649" y="179629"/>
                  </a:cubicBezTo>
                  <a:cubicBezTo>
                    <a:pt x="531649" y="168453"/>
                    <a:pt x="526919" y="159257"/>
                    <a:pt x="520458" y="152041"/>
                  </a:cubicBezTo>
                  <a:cubicBezTo>
                    <a:pt x="513997" y="144826"/>
                    <a:pt x="505594" y="141093"/>
                    <a:pt x="495247" y="140843"/>
                  </a:cubicBezTo>
                  <a:close/>
                  <a:moveTo>
                    <a:pt x="1030129" y="101165"/>
                  </a:moveTo>
                  <a:lnTo>
                    <a:pt x="1090695" y="101165"/>
                  </a:lnTo>
                  <a:lnTo>
                    <a:pt x="1090695" y="329247"/>
                  </a:lnTo>
                  <a:lnTo>
                    <a:pt x="1030129" y="329247"/>
                  </a:lnTo>
                  <a:lnTo>
                    <a:pt x="1030129" y="101165"/>
                  </a:lnTo>
                  <a:close/>
                  <a:moveTo>
                    <a:pt x="1473963" y="96660"/>
                  </a:moveTo>
                  <a:cubicBezTo>
                    <a:pt x="1488264" y="96864"/>
                    <a:pt x="1500132" y="99933"/>
                    <a:pt x="1509566" y="105865"/>
                  </a:cubicBezTo>
                  <a:cubicBezTo>
                    <a:pt x="1518999" y="111798"/>
                    <a:pt x="1526254" y="119367"/>
                    <a:pt x="1531329" y="128572"/>
                  </a:cubicBezTo>
                  <a:lnTo>
                    <a:pt x="1532148" y="128572"/>
                  </a:lnTo>
                  <a:lnTo>
                    <a:pt x="1534603" y="101165"/>
                  </a:lnTo>
                  <a:lnTo>
                    <a:pt x="1587395" y="101165"/>
                  </a:lnTo>
                  <a:cubicBezTo>
                    <a:pt x="1586772" y="109208"/>
                    <a:pt x="1586277" y="118676"/>
                    <a:pt x="1585911" y="129568"/>
                  </a:cubicBezTo>
                  <a:cubicBezTo>
                    <a:pt x="1585544" y="140460"/>
                    <a:pt x="1585356" y="153778"/>
                    <a:pt x="1585348" y="169523"/>
                  </a:cubicBezTo>
                  <a:lnTo>
                    <a:pt x="1585348" y="298152"/>
                  </a:lnTo>
                  <a:cubicBezTo>
                    <a:pt x="1585615" y="309623"/>
                    <a:pt x="1584824" y="322531"/>
                    <a:pt x="1582974" y="336876"/>
                  </a:cubicBezTo>
                  <a:cubicBezTo>
                    <a:pt x="1581124" y="351222"/>
                    <a:pt x="1576609" y="365116"/>
                    <a:pt x="1569429" y="378560"/>
                  </a:cubicBezTo>
                  <a:cubicBezTo>
                    <a:pt x="1562249" y="392003"/>
                    <a:pt x="1550798" y="403108"/>
                    <a:pt x="1535075" y="411875"/>
                  </a:cubicBezTo>
                  <a:cubicBezTo>
                    <a:pt x="1519352" y="420642"/>
                    <a:pt x="1497752" y="425183"/>
                    <a:pt x="1470275" y="425497"/>
                  </a:cubicBezTo>
                  <a:cubicBezTo>
                    <a:pt x="1456743" y="425489"/>
                    <a:pt x="1443653" y="424176"/>
                    <a:pt x="1431004" y="421559"/>
                  </a:cubicBezTo>
                  <a:cubicBezTo>
                    <a:pt x="1418355" y="418943"/>
                    <a:pt x="1407423" y="415073"/>
                    <a:pt x="1398207" y="409950"/>
                  </a:cubicBezTo>
                  <a:lnTo>
                    <a:pt x="1469045" y="378447"/>
                  </a:lnTo>
                  <a:cubicBezTo>
                    <a:pt x="1486284" y="378558"/>
                    <a:pt x="1499961" y="373519"/>
                    <a:pt x="1510079" y="363332"/>
                  </a:cubicBezTo>
                  <a:cubicBezTo>
                    <a:pt x="1520196" y="353145"/>
                    <a:pt x="1525369" y="337146"/>
                    <a:pt x="1525600" y="315335"/>
                  </a:cubicBezTo>
                  <a:lnTo>
                    <a:pt x="1525600" y="298561"/>
                  </a:lnTo>
                  <a:lnTo>
                    <a:pt x="1524781" y="298561"/>
                  </a:lnTo>
                  <a:cubicBezTo>
                    <a:pt x="1518950" y="307647"/>
                    <a:pt x="1511146" y="314739"/>
                    <a:pt x="1501370" y="319835"/>
                  </a:cubicBezTo>
                  <a:cubicBezTo>
                    <a:pt x="1491594" y="324932"/>
                    <a:pt x="1480409" y="327524"/>
                    <a:pt x="1467816" y="327609"/>
                  </a:cubicBezTo>
                  <a:cubicBezTo>
                    <a:pt x="1449711" y="327392"/>
                    <a:pt x="1434095" y="322415"/>
                    <a:pt x="1420969" y="312679"/>
                  </a:cubicBezTo>
                  <a:cubicBezTo>
                    <a:pt x="1407843" y="302942"/>
                    <a:pt x="1397720" y="289746"/>
                    <a:pt x="1390600" y="273090"/>
                  </a:cubicBezTo>
                  <a:cubicBezTo>
                    <a:pt x="1383480" y="256434"/>
                    <a:pt x="1379878" y="237617"/>
                    <a:pt x="1379792" y="216641"/>
                  </a:cubicBezTo>
                  <a:cubicBezTo>
                    <a:pt x="1380021" y="191427"/>
                    <a:pt x="1384428" y="169890"/>
                    <a:pt x="1393010" y="152030"/>
                  </a:cubicBezTo>
                  <a:cubicBezTo>
                    <a:pt x="1401593" y="134170"/>
                    <a:pt x="1412975" y="120498"/>
                    <a:pt x="1427156" y="111014"/>
                  </a:cubicBezTo>
                  <a:cubicBezTo>
                    <a:pt x="1441337" y="101529"/>
                    <a:pt x="1456939" y="96745"/>
                    <a:pt x="1473963" y="96660"/>
                  </a:cubicBezTo>
                  <a:close/>
                  <a:moveTo>
                    <a:pt x="1265245" y="96660"/>
                  </a:moveTo>
                  <a:cubicBezTo>
                    <a:pt x="1286603" y="96539"/>
                    <a:pt x="1304172" y="104042"/>
                    <a:pt x="1317951" y="119169"/>
                  </a:cubicBezTo>
                  <a:cubicBezTo>
                    <a:pt x="1331731" y="134295"/>
                    <a:pt x="1338859" y="157766"/>
                    <a:pt x="1339336" y="189582"/>
                  </a:cubicBezTo>
                  <a:lnTo>
                    <a:pt x="1339336" y="329247"/>
                  </a:lnTo>
                  <a:lnTo>
                    <a:pt x="1278770" y="329247"/>
                  </a:lnTo>
                  <a:lnTo>
                    <a:pt x="1278770" y="196135"/>
                  </a:lnTo>
                  <a:cubicBezTo>
                    <a:pt x="1278932" y="181868"/>
                    <a:pt x="1276354" y="170059"/>
                    <a:pt x="1271034" y="160707"/>
                  </a:cubicBezTo>
                  <a:cubicBezTo>
                    <a:pt x="1265714" y="151355"/>
                    <a:pt x="1256681" y="146508"/>
                    <a:pt x="1243932" y="146167"/>
                  </a:cubicBezTo>
                  <a:cubicBezTo>
                    <a:pt x="1235137" y="145975"/>
                    <a:pt x="1226598" y="149533"/>
                    <a:pt x="1218316" y="156841"/>
                  </a:cubicBezTo>
                  <a:cubicBezTo>
                    <a:pt x="1210033" y="164148"/>
                    <a:pt x="1205593" y="176356"/>
                    <a:pt x="1204995" y="193465"/>
                  </a:cubicBezTo>
                  <a:lnTo>
                    <a:pt x="1204995" y="329247"/>
                  </a:lnTo>
                  <a:lnTo>
                    <a:pt x="1144429" y="329247"/>
                  </a:lnTo>
                  <a:lnTo>
                    <a:pt x="1144429" y="169672"/>
                  </a:lnTo>
                  <a:cubicBezTo>
                    <a:pt x="1144412" y="156408"/>
                    <a:pt x="1144242" y="144170"/>
                    <a:pt x="1143917" y="132957"/>
                  </a:cubicBezTo>
                  <a:cubicBezTo>
                    <a:pt x="1143593" y="121745"/>
                    <a:pt x="1143218" y="111147"/>
                    <a:pt x="1142791" y="101165"/>
                  </a:cubicBezTo>
                  <a:lnTo>
                    <a:pt x="1195174" y="101165"/>
                  </a:lnTo>
                  <a:lnTo>
                    <a:pt x="1198039" y="131932"/>
                  </a:lnTo>
                  <a:lnTo>
                    <a:pt x="1199266" y="131932"/>
                  </a:lnTo>
                  <a:cubicBezTo>
                    <a:pt x="1204419" y="123078"/>
                    <a:pt x="1212546" y="115046"/>
                    <a:pt x="1223645" y="107835"/>
                  </a:cubicBezTo>
                  <a:cubicBezTo>
                    <a:pt x="1234745" y="100624"/>
                    <a:pt x="1248611" y="96899"/>
                    <a:pt x="1265245" y="96660"/>
                  </a:cubicBezTo>
                  <a:close/>
                  <a:moveTo>
                    <a:pt x="750548" y="96250"/>
                  </a:moveTo>
                  <a:cubicBezTo>
                    <a:pt x="753364" y="96250"/>
                    <a:pt x="755821" y="96352"/>
                    <a:pt x="757920" y="96557"/>
                  </a:cubicBezTo>
                  <a:cubicBezTo>
                    <a:pt x="760019" y="96762"/>
                    <a:pt x="762067" y="97069"/>
                    <a:pt x="764064" y="97479"/>
                  </a:cubicBezTo>
                  <a:lnTo>
                    <a:pt x="764064" y="155178"/>
                  </a:lnTo>
                  <a:cubicBezTo>
                    <a:pt x="761828" y="154768"/>
                    <a:pt x="759439" y="154461"/>
                    <a:pt x="756896" y="154256"/>
                  </a:cubicBezTo>
                  <a:cubicBezTo>
                    <a:pt x="754354" y="154051"/>
                    <a:pt x="751555" y="153949"/>
                    <a:pt x="748500" y="153949"/>
                  </a:cubicBezTo>
                  <a:cubicBezTo>
                    <a:pt x="734481" y="153906"/>
                    <a:pt x="722995" y="158600"/>
                    <a:pt x="714045" y="168031"/>
                  </a:cubicBezTo>
                  <a:cubicBezTo>
                    <a:pt x="705094" y="177463"/>
                    <a:pt x="700469" y="191891"/>
                    <a:pt x="700170" y="211316"/>
                  </a:cubicBezTo>
                  <a:lnTo>
                    <a:pt x="700170" y="329247"/>
                  </a:lnTo>
                  <a:lnTo>
                    <a:pt x="639604" y="329247"/>
                  </a:lnTo>
                  <a:lnTo>
                    <a:pt x="639604" y="172416"/>
                  </a:lnTo>
                  <a:cubicBezTo>
                    <a:pt x="639587" y="158365"/>
                    <a:pt x="639416" y="145518"/>
                    <a:pt x="639092" y="133873"/>
                  </a:cubicBezTo>
                  <a:cubicBezTo>
                    <a:pt x="638768" y="122228"/>
                    <a:pt x="638393" y="111326"/>
                    <a:pt x="637966" y="101165"/>
                  </a:cubicBezTo>
                  <a:lnTo>
                    <a:pt x="689940" y="101165"/>
                  </a:lnTo>
                  <a:lnTo>
                    <a:pt x="692395" y="140886"/>
                  </a:lnTo>
                  <a:lnTo>
                    <a:pt x="694032" y="140886"/>
                  </a:lnTo>
                  <a:cubicBezTo>
                    <a:pt x="699712" y="126127"/>
                    <a:pt x="707800" y="115003"/>
                    <a:pt x="718295" y="107512"/>
                  </a:cubicBezTo>
                  <a:cubicBezTo>
                    <a:pt x="728789" y="100021"/>
                    <a:pt x="739540" y="96267"/>
                    <a:pt x="750548" y="96250"/>
                  </a:cubicBezTo>
                  <a:close/>
                  <a:moveTo>
                    <a:pt x="496477" y="96250"/>
                  </a:moveTo>
                  <a:cubicBezTo>
                    <a:pt x="528766" y="96802"/>
                    <a:pt x="554088" y="107665"/>
                    <a:pt x="572442" y="128840"/>
                  </a:cubicBezTo>
                  <a:cubicBezTo>
                    <a:pt x="590795" y="150015"/>
                    <a:pt x="600142" y="178189"/>
                    <a:pt x="600482" y="213362"/>
                  </a:cubicBezTo>
                  <a:cubicBezTo>
                    <a:pt x="600108" y="242188"/>
                    <a:pt x="594671" y="265458"/>
                    <a:pt x="584170" y="283171"/>
                  </a:cubicBezTo>
                  <a:cubicBezTo>
                    <a:pt x="573670" y="300885"/>
                    <a:pt x="560347" y="313774"/>
                    <a:pt x="544201" y="321839"/>
                  </a:cubicBezTo>
                  <a:cubicBezTo>
                    <a:pt x="528055" y="329903"/>
                    <a:pt x="511327" y="333874"/>
                    <a:pt x="494018" y="333752"/>
                  </a:cubicBezTo>
                  <a:cubicBezTo>
                    <a:pt x="462732" y="333490"/>
                    <a:pt x="437444" y="323173"/>
                    <a:pt x="418152" y="302800"/>
                  </a:cubicBezTo>
                  <a:cubicBezTo>
                    <a:pt x="398861" y="282427"/>
                    <a:pt x="388934" y="253570"/>
                    <a:pt x="388373" y="216230"/>
                  </a:cubicBezTo>
                  <a:cubicBezTo>
                    <a:pt x="389011" y="177712"/>
                    <a:pt x="399296" y="148138"/>
                    <a:pt x="419227" y="127509"/>
                  </a:cubicBezTo>
                  <a:cubicBezTo>
                    <a:pt x="439158" y="106881"/>
                    <a:pt x="464908" y="96461"/>
                    <a:pt x="496477" y="96250"/>
                  </a:cubicBezTo>
                  <a:close/>
                  <a:moveTo>
                    <a:pt x="0" y="14335"/>
                  </a:moveTo>
                  <a:lnTo>
                    <a:pt x="64295" y="14335"/>
                  </a:lnTo>
                  <a:lnTo>
                    <a:pt x="88457" y="150314"/>
                  </a:lnTo>
                  <a:cubicBezTo>
                    <a:pt x="91758" y="169291"/>
                    <a:pt x="94881" y="188166"/>
                    <a:pt x="97824" y="206938"/>
                  </a:cubicBezTo>
                  <a:cubicBezTo>
                    <a:pt x="100768" y="225710"/>
                    <a:pt x="103378" y="243561"/>
                    <a:pt x="105656" y="260490"/>
                  </a:cubicBezTo>
                  <a:lnTo>
                    <a:pt x="106885" y="260490"/>
                  </a:lnTo>
                  <a:cubicBezTo>
                    <a:pt x="109197" y="242912"/>
                    <a:pt x="112149" y="224925"/>
                    <a:pt x="115741" y="206528"/>
                  </a:cubicBezTo>
                  <a:cubicBezTo>
                    <a:pt x="119333" y="188131"/>
                    <a:pt x="123206" y="169120"/>
                    <a:pt x="127361" y="149495"/>
                  </a:cubicBezTo>
                  <a:lnTo>
                    <a:pt x="156027" y="14335"/>
                  </a:lnTo>
                  <a:lnTo>
                    <a:pt x="215817" y="14335"/>
                  </a:lnTo>
                  <a:lnTo>
                    <a:pt x="242436" y="151133"/>
                  </a:lnTo>
                  <a:cubicBezTo>
                    <a:pt x="245942" y="169479"/>
                    <a:pt x="249167" y="187568"/>
                    <a:pt x="252111" y="205402"/>
                  </a:cubicBezTo>
                  <a:cubicBezTo>
                    <a:pt x="255054" y="223235"/>
                    <a:pt x="257562" y="241325"/>
                    <a:pt x="259635" y="259671"/>
                  </a:cubicBezTo>
                  <a:lnTo>
                    <a:pt x="260864" y="259671"/>
                  </a:lnTo>
                  <a:cubicBezTo>
                    <a:pt x="263338" y="241112"/>
                    <a:pt x="266068" y="222732"/>
                    <a:pt x="269054" y="204529"/>
                  </a:cubicBezTo>
                  <a:cubicBezTo>
                    <a:pt x="272040" y="186326"/>
                    <a:pt x="275180" y="167838"/>
                    <a:pt x="278473" y="149064"/>
                  </a:cubicBezTo>
                  <a:lnTo>
                    <a:pt x="304273" y="14335"/>
                  </a:lnTo>
                  <a:lnTo>
                    <a:pt x="365290" y="14335"/>
                  </a:lnTo>
                  <a:lnTo>
                    <a:pt x="290759" y="329247"/>
                  </a:lnTo>
                  <a:lnTo>
                    <a:pt x="226464" y="329247"/>
                  </a:lnTo>
                  <a:lnTo>
                    <a:pt x="199436" y="195777"/>
                  </a:lnTo>
                  <a:cubicBezTo>
                    <a:pt x="195981" y="179488"/>
                    <a:pt x="192961" y="163122"/>
                    <a:pt x="190375" y="146679"/>
                  </a:cubicBezTo>
                  <a:cubicBezTo>
                    <a:pt x="187790" y="130236"/>
                    <a:pt x="185487" y="113154"/>
                    <a:pt x="183465" y="95431"/>
                  </a:cubicBezTo>
                  <a:lnTo>
                    <a:pt x="182646" y="95431"/>
                  </a:lnTo>
                  <a:cubicBezTo>
                    <a:pt x="180018" y="113128"/>
                    <a:pt x="177186" y="130159"/>
                    <a:pt x="174148" y="146525"/>
                  </a:cubicBezTo>
                  <a:cubicBezTo>
                    <a:pt x="171111" y="162891"/>
                    <a:pt x="167664" y="179308"/>
                    <a:pt x="163808" y="195777"/>
                  </a:cubicBezTo>
                  <a:lnTo>
                    <a:pt x="133094" y="329247"/>
                  </a:lnTo>
                  <a:lnTo>
                    <a:pt x="69209" y="329247"/>
                  </a:lnTo>
                  <a:lnTo>
                    <a:pt x="0" y="14335"/>
                  </a:lnTo>
                  <a:close/>
                  <a:moveTo>
                    <a:pt x="1060003" y="6553"/>
                  </a:moveTo>
                  <a:cubicBezTo>
                    <a:pt x="1069961" y="6724"/>
                    <a:pt x="1077873" y="9759"/>
                    <a:pt x="1083739" y="15659"/>
                  </a:cubicBezTo>
                  <a:cubicBezTo>
                    <a:pt x="1089605" y="21559"/>
                    <a:pt x="1092607" y="29301"/>
                    <a:pt x="1092743" y="38884"/>
                  </a:cubicBezTo>
                  <a:cubicBezTo>
                    <a:pt x="1092556" y="48825"/>
                    <a:pt x="1089452" y="56669"/>
                    <a:pt x="1083432" y="62416"/>
                  </a:cubicBezTo>
                  <a:cubicBezTo>
                    <a:pt x="1077413" y="68162"/>
                    <a:pt x="1069603" y="71095"/>
                    <a:pt x="1060003" y="71215"/>
                  </a:cubicBezTo>
                  <a:cubicBezTo>
                    <a:pt x="1050240" y="71019"/>
                    <a:pt x="1042448" y="67932"/>
                    <a:pt x="1036624" y="61955"/>
                  </a:cubicBezTo>
                  <a:cubicBezTo>
                    <a:pt x="1030801" y="55979"/>
                    <a:pt x="1027817" y="48288"/>
                    <a:pt x="1027672" y="38884"/>
                  </a:cubicBezTo>
                  <a:cubicBezTo>
                    <a:pt x="1027842" y="29301"/>
                    <a:pt x="1030878" y="21559"/>
                    <a:pt x="1036778" y="15659"/>
                  </a:cubicBezTo>
                  <a:cubicBezTo>
                    <a:pt x="1042678" y="9759"/>
                    <a:pt x="1050419" y="6724"/>
                    <a:pt x="1060003" y="6553"/>
                  </a:cubicBezTo>
                  <a:close/>
                  <a:moveTo>
                    <a:pt x="801529" y="0"/>
                  </a:moveTo>
                  <a:lnTo>
                    <a:pt x="862095" y="0"/>
                  </a:lnTo>
                  <a:lnTo>
                    <a:pt x="862095" y="200670"/>
                  </a:lnTo>
                  <a:lnTo>
                    <a:pt x="863324" y="200670"/>
                  </a:lnTo>
                  <a:cubicBezTo>
                    <a:pt x="868170" y="190433"/>
                    <a:pt x="873222" y="181015"/>
                    <a:pt x="878478" y="172416"/>
                  </a:cubicBezTo>
                  <a:lnTo>
                    <a:pt x="923941" y="101165"/>
                  </a:lnTo>
                  <a:lnTo>
                    <a:pt x="994388" y="101165"/>
                  </a:lnTo>
                  <a:lnTo>
                    <a:pt x="919845" y="194937"/>
                  </a:lnTo>
                  <a:lnTo>
                    <a:pt x="1003399" y="329247"/>
                  </a:lnTo>
                  <a:lnTo>
                    <a:pt x="931313" y="329247"/>
                  </a:lnTo>
                  <a:lnTo>
                    <a:pt x="878069" y="231791"/>
                  </a:lnTo>
                  <a:lnTo>
                    <a:pt x="862095" y="253493"/>
                  </a:lnTo>
                  <a:lnTo>
                    <a:pt x="862095" y="329247"/>
                  </a:lnTo>
                  <a:lnTo>
                    <a:pt x="801529" y="329247"/>
                  </a:lnTo>
                  <a:lnTo>
                    <a:pt x="80152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04A3C6E2-FD92-48C7-A045-985358A23D15}"/>
                </a:ext>
              </a:extLst>
            </p:cNvPr>
            <p:cNvSpPr/>
            <p:nvPr/>
          </p:nvSpPr>
          <p:spPr>
            <a:xfrm>
              <a:off x="1792169" y="2056782"/>
              <a:ext cx="703820" cy="319419"/>
            </a:xfrm>
            <a:custGeom>
              <a:avLst/>
              <a:gdLst/>
              <a:ahLst/>
              <a:cxnLst/>
              <a:rect l="l" t="t" r="r" b="b"/>
              <a:pathLst>
                <a:path w="931579" h="319419">
                  <a:moveTo>
                    <a:pt x="471491" y="126508"/>
                  </a:moveTo>
                  <a:cubicBezTo>
                    <a:pt x="460350" y="126778"/>
                    <a:pt x="451441" y="130607"/>
                    <a:pt x="444762" y="137995"/>
                  </a:cubicBezTo>
                  <a:cubicBezTo>
                    <a:pt x="438084" y="145382"/>
                    <a:pt x="433272" y="154704"/>
                    <a:pt x="430328" y="165961"/>
                  </a:cubicBezTo>
                  <a:cubicBezTo>
                    <a:pt x="427383" y="177218"/>
                    <a:pt x="425941" y="188787"/>
                    <a:pt x="426002" y="200666"/>
                  </a:cubicBezTo>
                  <a:cubicBezTo>
                    <a:pt x="426036" y="221502"/>
                    <a:pt x="429861" y="238932"/>
                    <a:pt x="437477" y="252956"/>
                  </a:cubicBezTo>
                  <a:cubicBezTo>
                    <a:pt x="445092" y="266980"/>
                    <a:pt x="456294" y="274270"/>
                    <a:pt x="471081" y="274825"/>
                  </a:cubicBezTo>
                  <a:cubicBezTo>
                    <a:pt x="485476" y="274253"/>
                    <a:pt x="496438" y="266895"/>
                    <a:pt x="503968" y="252751"/>
                  </a:cubicBezTo>
                  <a:cubicBezTo>
                    <a:pt x="511499" y="238607"/>
                    <a:pt x="515289" y="221109"/>
                    <a:pt x="515341" y="200256"/>
                  </a:cubicBezTo>
                  <a:cubicBezTo>
                    <a:pt x="515376" y="188124"/>
                    <a:pt x="513894" y="176470"/>
                    <a:pt x="510893" y="165294"/>
                  </a:cubicBezTo>
                  <a:cubicBezTo>
                    <a:pt x="507893" y="154118"/>
                    <a:pt x="503163" y="144922"/>
                    <a:pt x="496702" y="137706"/>
                  </a:cubicBezTo>
                  <a:cubicBezTo>
                    <a:pt x="490241" y="130491"/>
                    <a:pt x="481837" y="126758"/>
                    <a:pt x="471491" y="126508"/>
                  </a:cubicBezTo>
                  <a:close/>
                  <a:moveTo>
                    <a:pt x="734618" y="82325"/>
                  </a:moveTo>
                  <a:cubicBezTo>
                    <a:pt x="748658" y="82452"/>
                    <a:pt x="760701" y="85879"/>
                    <a:pt x="770745" y="92604"/>
                  </a:cubicBezTo>
                  <a:cubicBezTo>
                    <a:pt x="780790" y="99330"/>
                    <a:pt x="788122" y="108587"/>
                    <a:pt x="792743" y="120375"/>
                  </a:cubicBezTo>
                  <a:lnTo>
                    <a:pt x="793562" y="120375"/>
                  </a:lnTo>
                  <a:cubicBezTo>
                    <a:pt x="803032" y="106618"/>
                    <a:pt x="813480" y="96798"/>
                    <a:pt x="824903" y="90917"/>
                  </a:cubicBezTo>
                  <a:cubicBezTo>
                    <a:pt x="836327" y="85035"/>
                    <a:pt x="848418" y="82171"/>
                    <a:pt x="861176" y="82325"/>
                  </a:cubicBezTo>
                  <a:cubicBezTo>
                    <a:pt x="881483" y="82128"/>
                    <a:pt x="898181" y="89579"/>
                    <a:pt x="911270" y="104680"/>
                  </a:cubicBezTo>
                  <a:cubicBezTo>
                    <a:pt x="924358" y="119781"/>
                    <a:pt x="931128" y="143713"/>
                    <a:pt x="931579" y="176476"/>
                  </a:cubicBezTo>
                  <a:lnTo>
                    <a:pt x="931579" y="314912"/>
                  </a:lnTo>
                  <a:lnTo>
                    <a:pt x="872242" y="314912"/>
                  </a:lnTo>
                  <a:lnTo>
                    <a:pt x="872242" y="185896"/>
                  </a:lnTo>
                  <a:cubicBezTo>
                    <a:pt x="872370" y="169291"/>
                    <a:pt x="869860" y="156116"/>
                    <a:pt x="864711" y="146372"/>
                  </a:cubicBezTo>
                  <a:cubicBezTo>
                    <a:pt x="859562" y="136627"/>
                    <a:pt x="851006" y="131644"/>
                    <a:pt x="839042" y="131422"/>
                  </a:cubicBezTo>
                  <a:cubicBezTo>
                    <a:pt x="830204" y="131303"/>
                    <a:pt x="822160" y="134818"/>
                    <a:pt x="814910" y="141969"/>
                  </a:cubicBezTo>
                  <a:cubicBezTo>
                    <a:pt x="807661" y="149119"/>
                    <a:pt x="803818" y="160622"/>
                    <a:pt x="803382" y="176476"/>
                  </a:cubicBezTo>
                  <a:lnTo>
                    <a:pt x="803382" y="314912"/>
                  </a:lnTo>
                  <a:lnTo>
                    <a:pt x="744045" y="314912"/>
                  </a:lnTo>
                  <a:lnTo>
                    <a:pt x="744045" y="180162"/>
                  </a:lnTo>
                  <a:cubicBezTo>
                    <a:pt x="744182" y="166305"/>
                    <a:pt x="741757" y="154802"/>
                    <a:pt x="736770" y="145655"/>
                  </a:cubicBezTo>
                  <a:cubicBezTo>
                    <a:pt x="731783" y="136508"/>
                    <a:pt x="723415" y="131764"/>
                    <a:pt x="711665" y="131422"/>
                  </a:cubicBezTo>
                  <a:cubicBezTo>
                    <a:pt x="702792" y="131435"/>
                    <a:pt x="694612" y="135300"/>
                    <a:pt x="687123" y="143017"/>
                  </a:cubicBezTo>
                  <a:cubicBezTo>
                    <a:pt x="679634" y="150734"/>
                    <a:pt x="675655" y="162224"/>
                    <a:pt x="675185" y="177489"/>
                  </a:cubicBezTo>
                  <a:lnTo>
                    <a:pt x="675185" y="314912"/>
                  </a:lnTo>
                  <a:lnTo>
                    <a:pt x="615848" y="314912"/>
                  </a:lnTo>
                  <a:lnTo>
                    <a:pt x="615848" y="155337"/>
                  </a:lnTo>
                  <a:cubicBezTo>
                    <a:pt x="615831" y="142073"/>
                    <a:pt x="615661" y="129835"/>
                    <a:pt x="615336" y="118622"/>
                  </a:cubicBezTo>
                  <a:cubicBezTo>
                    <a:pt x="615012" y="107410"/>
                    <a:pt x="614637" y="96812"/>
                    <a:pt x="614210" y="86830"/>
                  </a:cubicBezTo>
                  <a:lnTo>
                    <a:pt x="665774" y="86830"/>
                  </a:lnTo>
                  <a:lnTo>
                    <a:pt x="668638" y="117511"/>
                  </a:lnTo>
                  <a:lnTo>
                    <a:pt x="669866" y="117511"/>
                  </a:lnTo>
                  <a:cubicBezTo>
                    <a:pt x="675096" y="108885"/>
                    <a:pt x="682967" y="100975"/>
                    <a:pt x="693477" y="93781"/>
                  </a:cubicBezTo>
                  <a:cubicBezTo>
                    <a:pt x="703988" y="86587"/>
                    <a:pt x="717702" y="82768"/>
                    <a:pt x="734618" y="82325"/>
                  </a:cubicBezTo>
                  <a:close/>
                  <a:moveTo>
                    <a:pt x="472720" y="81915"/>
                  </a:moveTo>
                  <a:cubicBezTo>
                    <a:pt x="505010" y="82467"/>
                    <a:pt x="530332" y="93330"/>
                    <a:pt x="548685" y="114505"/>
                  </a:cubicBezTo>
                  <a:cubicBezTo>
                    <a:pt x="567039" y="135680"/>
                    <a:pt x="576386" y="163854"/>
                    <a:pt x="576725" y="199027"/>
                  </a:cubicBezTo>
                  <a:cubicBezTo>
                    <a:pt x="576352" y="227853"/>
                    <a:pt x="570915" y="251123"/>
                    <a:pt x="560414" y="268836"/>
                  </a:cubicBezTo>
                  <a:cubicBezTo>
                    <a:pt x="549914" y="286550"/>
                    <a:pt x="536590" y="299439"/>
                    <a:pt x="520445" y="307504"/>
                  </a:cubicBezTo>
                  <a:cubicBezTo>
                    <a:pt x="504299" y="315568"/>
                    <a:pt x="487571" y="319539"/>
                    <a:pt x="470262" y="319417"/>
                  </a:cubicBezTo>
                  <a:cubicBezTo>
                    <a:pt x="438976" y="319155"/>
                    <a:pt x="413688" y="308838"/>
                    <a:pt x="394396" y="288465"/>
                  </a:cubicBezTo>
                  <a:cubicBezTo>
                    <a:pt x="375105" y="268092"/>
                    <a:pt x="365178" y="239235"/>
                    <a:pt x="364617" y="201895"/>
                  </a:cubicBezTo>
                  <a:cubicBezTo>
                    <a:pt x="365255" y="163377"/>
                    <a:pt x="375539" y="133803"/>
                    <a:pt x="395471" y="113174"/>
                  </a:cubicBezTo>
                  <a:cubicBezTo>
                    <a:pt x="415402" y="92546"/>
                    <a:pt x="441152" y="82126"/>
                    <a:pt x="472720" y="81915"/>
                  </a:cubicBezTo>
                  <a:close/>
                  <a:moveTo>
                    <a:pt x="326742" y="81915"/>
                  </a:moveTo>
                  <a:cubicBezTo>
                    <a:pt x="329558" y="81915"/>
                    <a:pt x="332015" y="82017"/>
                    <a:pt x="334114" y="82222"/>
                  </a:cubicBezTo>
                  <a:cubicBezTo>
                    <a:pt x="336213" y="82427"/>
                    <a:pt x="338261" y="82734"/>
                    <a:pt x="340258" y="83144"/>
                  </a:cubicBezTo>
                  <a:lnTo>
                    <a:pt x="340258" y="140843"/>
                  </a:lnTo>
                  <a:cubicBezTo>
                    <a:pt x="338022" y="140433"/>
                    <a:pt x="335633" y="140126"/>
                    <a:pt x="333090" y="139921"/>
                  </a:cubicBezTo>
                  <a:cubicBezTo>
                    <a:pt x="330547" y="139716"/>
                    <a:pt x="327749" y="139614"/>
                    <a:pt x="324694" y="139614"/>
                  </a:cubicBezTo>
                  <a:cubicBezTo>
                    <a:pt x="310675" y="139571"/>
                    <a:pt x="299190" y="144265"/>
                    <a:pt x="290238" y="153696"/>
                  </a:cubicBezTo>
                  <a:cubicBezTo>
                    <a:pt x="281288" y="163128"/>
                    <a:pt x="276663" y="177556"/>
                    <a:pt x="276364" y="196981"/>
                  </a:cubicBezTo>
                  <a:lnTo>
                    <a:pt x="276364" y="314912"/>
                  </a:lnTo>
                  <a:lnTo>
                    <a:pt x="215798" y="314912"/>
                  </a:lnTo>
                  <a:lnTo>
                    <a:pt x="215798" y="158081"/>
                  </a:lnTo>
                  <a:cubicBezTo>
                    <a:pt x="215781" y="144030"/>
                    <a:pt x="215611" y="131183"/>
                    <a:pt x="215286" y="119538"/>
                  </a:cubicBezTo>
                  <a:cubicBezTo>
                    <a:pt x="214962" y="107893"/>
                    <a:pt x="214587" y="96991"/>
                    <a:pt x="214160" y="86830"/>
                  </a:cubicBezTo>
                  <a:lnTo>
                    <a:pt x="266134" y="86830"/>
                  </a:lnTo>
                  <a:lnTo>
                    <a:pt x="268589" y="126551"/>
                  </a:lnTo>
                  <a:lnTo>
                    <a:pt x="270226" y="126551"/>
                  </a:lnTo>
                  <a:cubicBezTo>
                    <a:pt x="275906" y="111792"/>
                    <a:pt x="283994" y="100668"/>
                    <a:pt x="294489" y="93177"/>
                  </a:cubicBezTo>
                  <a:cubicBezTo>
                    <a:pt x="304983" y="85686"/>
                    <a:pt x="315734" y="81932"/>
                    <a:pt x="326742" y="81915"/>
                  </a:cubicBezTo>
                  <a:close/>
                  <a:moveTo>
                    <a:pt x="0" y="0"/>
                  </a:moveTo>
                  <a:lnTo>
                    <a:pt x="168693" y="0"/>
                  </a:lnTo>
                  <a:lnTo>
                    <a:pt x="168693" y="50736"/>
                  </a:lnTo>
                  <a:lnTo>
                    <a:pt x="60566" y="50736"/>
                  </a:lnTo>
                  <a:lnTo>
                    <a:pt x="60566" y="133931"/>
                  </a:lnTo>
                  <a:lnTo>
                    <a:pt x="161321" y="133931"/>
                  </a:lnTo>
                  <a:lnTo>
                    <a:pt x="161321" y="183438"/>
                  </a:lnTo>
                  <a:lnTo>
                    <a:pt x="60566" y="183438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B48AAD23-361F-4EA8-877A-7C07BAC70A21}"/>
                </a:ext>
              </a:extLst>
            </p:cNvPr>
            <p:cNvSpPr/>
            <p:nvPr/>
          </p:nvSpPr>
          <p:spPr>
            <a:xfrm>
              <a:off x="2981320" y="1762421"/>
              <a:ext cx="1561381" cy="613780"/>
            </a:xfrm>
            <a:custGeom>
              <a:avLst/>
              <a:gdLst/>
              <a:ahLst/>
              <a:cxnLst/>
              <a:rect l="l" t="t" r="r" b="b"/>
              <a:pathLst>
                <a:path w="1075511" h="319419">
                  <a:moveTo>
                    <a:pt x="376241" y="126508"/>
                  </a:moveTo>
                  <a:cubicBezTo>
                    <a:pt x="365100" y="126778"/>
                    <a:pt x="356191" y="130607"/>
                    <a:pt x="349512" y="137995"/>
                  </a:cubicBezTo>
                  <a:cubicBezTo>
                    <a:pt x="342834" y="145382"/>
                    <a:pt x="338022" y="154704"/>
                    <a:pt x="335078" y="165961"/>
                  </a:cubicBezTo>
                  <a:cubicBezTo>
                    <a:pt x="332133" y="177218"/>
                    <a:pt x="330691" y="188787"/>
                    <a:pt x="330752" y="200666"/>
                  </a:cubicBezTo>
                  <a:cubicBezTo>
                    <a:pt x="330786" y="221502"/>
                    <a:pt x="334611" y="238932"/>
                    <a:pt x="342227" y="252956"/>
                  </a:cubicBezTo>
                  <a:cubicBezTo>
                    <a:pt x="349842" y="266980"/>
                    <a:pt x="361044" y="274270"/>
                    <a:pt x="375831" y="274825"/>
                  </a:cubicBezTo>
                  <a:cubicBezTo>
                    <a:pt x="390226" y="274253"/>
                    <a:pt x="401189" y="266895"/>
                    <a:pt x="408719" y="252751"/>
                  </a:cubicBezTo>
                  <a:cubicBezTo>
                    <a:pt x="416249" y="238607"/>
                    <a:pt x="420039" y="221109"/>
                    <a:pt x="420091" y="200256"/>
                  </a:cubicBezTo>
                  <a:cubicBezTo>
                    <a:pt x="420126" y="188124"/>
                    <a:pt x="418644" y="176470"/>
                    <a:pt x="415644" y="165294"/>
                  </a:cubicBezTo>
                  <a:cubicBezTo>
                    <a:pt x="412643" y="154118"/>
                    <a:pt x="407913" y="144922"/>
                    <a:pt x="401452" y="137706"/>
                  </a:cubicBezTo>
                  <a:cubicBezTo>
                    <a:pt x="394991" y="130491"/>
                    <a:pt x="386588" y="126758"/>
                    <a:pt x="376241" y="126508"/>
                  </a:cubicBezTo>
                  <a:close/>
                  <a:moveTo>
                    <a:pt x="980517" y="124050"/>
                  </a:moveTo>
                  <a:cubicBezTo>
                    <a:pt x="970856" y="124285"/>
                    <a:pt x="962948" y="127186"/>
                    <a:pt x="956793" y="132751"/>
                  </a:cubicBezTo>
                  <a:cubicBezTo>
                    <a:pt x="950637" y="138316"/>
                    <a:pt x="946008" y="145133"/>
                    <a:pt x="942904" y="153204"/>
                  </a:cubicBezTo>
                  <a:cubicBezTo>
                    <a:pt x="939800" y="161274"/>
                    <a:pt x="937993" y="169185"/>
                    <a:pt x="937485" y="176936"/>
                  </a:cubicBezTo>
                  <a:lnTo>
                    <a:pt x="1019451" y="176936"/>
                  </a:lnTo>
                  <a:cubicBezTo>
                    <a:pt x="1019654" y="168798"/>
                    <a:pt x="1018565" y="160705"/>
                    <a:pt x="1016187" y="152657"/>
                  </a:cubicBezTo>
                  <a:cubicBezTo>
                    <a:pt x="1013809" y="144609"/>
                    <a:pt x="1009747" y="137883"/>
                    <a:pt x="1003999" y="132477"/>
                  </a:cubicBezTo>
                  <a:cubicBezTo>
                    <a:pt x="998251" y="127072"/>
                    <a:pt x="990424" y="124263"/>
                    <a:pt x="980517" y="124050"/>
                  </a:cubicBezTo>
                  <a:close/>
                  <a:moveTo>
                    <a:pt x="639368" y="82325"/>
                  </a:moveTo>
                  <a:cubicBezTo>
                    <a:pt x="653408" y="82452"/>
                    <a:pt x="665451" y="85879"/>
                    <a:pt x="675495" y="92604"/>
                  </a:cubicBezTo>
                  <a:cubicBezTo>
                    <a:pt x="685540" y="99330"/>
                    <a:pt x="692873" y="108587"/>
                    <a:pt x="697493" y="120375"/>
                  </a:cubicBezTo>
                  <a:lnTo>
                    <a:pt x="698311" y="120375"/>
                  </a:lnTo>
                  <a:cubicBezTo>
                    <a:pt x="707782" y="106618"/>
                    <a:pt x="718229" y="96798"/>
                    <a:pt x="729653" y="90917"/>
                  </a:cubicBezTo>
                  <a:cubicBezTo>
                    <a:pt x="741077" y="85035"/>
                    <a:pt x="753168" y="82171"/>
                    <a:pt x="765926" y="82325"/>
                  </a:cubicBezTo>
                  <a:cubicBezTo>
                    <a:pt x="786233" y="82128"/>
                    <a:pt x="802932" y="89579"/>
                    <a:pt x="816020" y="104680"/>
                  </a:cubicBezTo>
                  <a:cubicBezTo>
                    <a:pt x="829108" y="119781"/>
                    <a:pt x="835878" y="143713"/>
                    <a:pt x="836330" y="176476"/>
                  </a:cubicBezTo>
                  <a:lnTo>
                    <a:pt x="836330" y="314912"/>
                  </a:lnTo>
                  <a:lnTo>
                    <a:pt x="776992" y="314912"/>
                  </a:lnTo>
                  <a:lnTo>
                    <a:pt x="776992" y="185896"/>
                  </a:lnTo>
                  <a:cubicBezTo>
                    <a:pt x="777120" y="169291"/>
                    <a:pt x="774610" y="156116"/>
                    <a:pt x="769461" y="146372"/>
                  </a:cubicBezTo>
                  <a:cubicBezTo>
                    <a:pt x="764312" y="136627"/>
                    <a:pt x="755756" y="131644"/>
                    <a:pt x="743792" y="131422"/>
                  </a:cubicBezTo>
                  <a:cubicBezTo>
                    <a:pt x="734954" y="131303"/>
                    <a:pt x="726910" y="134818"/>
                    <a:pt x="719660" y="141969"/>
                  </a:cubicBezTo>
                  <a:cubicBezTo>
                    <a:pt x="712411" y="149119"/>
                    <a:pt x="708568" y="160622"/>
                    <a:pt x="708133" y="176476"/>
                  </a:cubicBezTo>
                  <a:lnTo>
                    <a:pt x="708133" y="314912"/>
                  </a:lnTo>
                  <a:lnTo>
                    <a:pt x="648795" y="314912"/>
                  </a:lnTo>
                  <a:lnTo>
                    <a:pt x="648795" y="180162"/>
                  </a:lnTo>
                  <a:cubicBezTo>
                    <a:pt x="648932" y="166305"/>
                    <a:pt x="646507" y="154802"/>
                    <a:pt x="641520" y="145655"/>
                  </a:cubicBezTo>
                  <a:cubicBezTo>
                    <a:pt x="636533" y="136508"/>
                    <a:pt x="628165" y="131764"/>
                    <a:pt x="616415" y="131422"/>
                  </a:cubicBezTo>
                  <a:cubicBezTo>
                    <a:pt x="607543" y="131435"/>
                    <a:pt x="599362" y="135300"/>
                    <a:pt x="591873" y="143017"/>
                  </a:cubicBezTo>
                  <a:cubicBezTo>
                    <a:pt x="584384" y="150734"/>
                    <a:pt x="580405" y="162224"/>
                    <a:pt x="579936" y="177489"/>
                  </a:cubicBezTo>
                  <a:lnTo>
                    <a:pt x="579936" y="314912"/>
                  </a:lnTo>
                  <a:lnTo>
                    <a:pt x="520599" y="314912"/>
                  </a:lnTo>
                  <a:lnTo>
                    <a:pt x="520599" y="155337"/>
                  </a:lnTo>
                  <a:cubicBezTo>
                    <a:pt x="520581" y="142073"/>
                    <a:pt x="520411" y="129835"/>
                    <a:pt x="520086" y="118622"/>
                  </a:cubicBezTo>
                  <a:cubicBezTo>
                    <a:pt x="519762" y="107410"/>
                    <a:pt x="519387" y="96812"/>
                    <a:pt x="518960" y="86830"/>
                  </a:cubicBezTo>
                  <a:lnTo>
                    <a:pt x="570524" y="86830"/>
                  </a:lnTo>
                  <a:lnTo>
                    <a:pt x="573388" y="117511"/>
                  </a:lnTo>
                  <a:lnTo>
                    <a:pt x="574616" y="117511"/>
                  </a:lnTo>
                  <a:cubicBezTo>
                    <a:pt x="579846" y="108885"/>
                    <a:pt x="587717" y="100975"/>
                    <a:pt x="598228" y="93781"/>
                  </a:cubicBezTo>
                  <a:cubicBezTo>
                    <a:pt x="608739" y="86587"/>
                    <a:pt x="622452" y="82768"/>
                    <a:pt x="639368" y="82325"/>
                  </a:cubicBezTo>
                  <a:close/>
                  <a:moveTo>
                    <a:pt x="984206" y="81915"/>
                  </a:moveTo>
                  <a:cubicBezTo>
                    <a:pt x="1012203" y="82015"/>
                    <a:pt x="1034332" y="91633"/>
                    <a:pt x="1050595" y="110769"/>
                  </a:cubicBezTo>
                  <a:cubicBezTo>
                    <a:pt x="1066858" y="129906"/>
                    <a:pt x="1075163" y="157961"/>
                    <a:pt x="1075511" y="194936"/>
                  </a:cubicBezTo>
                  <a:cubicBezTo>
                    <a:pt x="1075520" y="199470"/>
                    <a:pt x="1075401" y="203799"/>
                    <a:pt x="1075154" y="207924"/>
                  </a:cubicBezTo>
                  <a:cubicBezTo>
                    <a:pt x="1074906" y="212049"/>
                    <a:pt x="1074480" y="215765"/>
                    <a:pt x="1073874" y="219071"/>
                  </a:cubicBezTo>
                  <a:lnTo>
                    <a:pt x="937485" y="219071"/>
                  </a:lnTo>
                  <a:cubicBezTo>
                    <a:pt x="938749" y="238382"/>
                    <a:pt x="945238" y="252338"/>
                    <a:pt x="956952" y="260939"/>
                  </a:cubicBezTo>
                  <a:cubicBezTo>
                    <a:pt x="968666" y="269539"/>
                    <a:pt x="982942" y="273758"/>
                    <a:pt x="999780" y="273596"/>
                  </a:cubicBezTo>
                  <a:cubicBezTo>
                    <a:pt x="1010987" y="273536"/>
                    <a:pt x="1021140" y="272631"/>
                    <a:pt x="1030240" y="270880"/>
                  </a:cubicBezTo>
                  <a:cubicBezTo>
                    <a:pt x="1039339" y="269129"/>
                    <a:pt x="1047746" y="266892"/>
                    <a:pt x="1055461" y="264167"/>
                  </a:cubicBezTo>
                  <a:lnTo>
                    <a:pt x="1064054" y="305916"/>
                  </a:lnTo>
                  <a:cubicBezTo>
                    <a:pt x="1054515" y="310041"/>
                    <a:pt x="1043413" y="313246"/>
                    <a:pt x="1030749" y="315530"/>
                  </a:cubicBezTo>
                  <a:cubicBezTo>
                    <a:pt x="1018085" y="317815"/>
                    <a:pt x="1004619" y="318974"/>
                    <a:pt x="990353" y="319008"/>
                  </a:cubicBezTo>
                  <a:cubicBezTo>
                    <a:pt x="954918" y="318644"/>
                    <a:pt x="927682" y="308326"/>
                    <a:pt x="908645" y="288055"/>
                  </a:cubicBezTo>
                  <a:cubicBezTo>
                    <a:pt x="889609" y="267784"/>
                    <a:pt x="879989" y="239744"/>
                    <a:pt x="879786" y="203936"/>
                  </a:cubicBezTo>
                  <a:cubicBezTo>
                    <a:pt x="879839" y="181797"/>
                    <a:pt x="883917" y="161543"/>
                    <a:pt x="892020" y="143173"/>
                  </a:cubicBezTo>
                  <a:cubicBezTo>
                    <a:pt x="900123" y="124803"/>
                    <a:pt x="911935" y="110074"/>
                    <a:pt x="927458" y="98986"/>
                  </a:cubicBezTo>
                  <a:cubicBezTo>
                    <a:pt x="942980" y="87898"/>
                    <a:pt x="961896" y="82208"/>
                    <a:pt x="984206" y="81915"/>
                  </a:cubicBezTo>
                  <a:close/>
                  <a:moveTo>
                    <a:pt x="377471" y="81915"/>
                  </a:moveTo>
                  <a:cubicBezTo>
                    <a:pt x="409761" y="82467"/>
                    <a:pt x="435082" y="93330"/>
                    <a:pt x="453436" y="114505"/>
                  </a:cubicBezTo>
                  <a:cubicBezTo>
                    <a:pt x="471789" y="135680"/>
                    <a:pt x="481136" y="163854"/>
                    <a:pt x="481476" y="199027"/>
                  </a:cubicBezTo>
                  <a:cubicBezTo>
                    <a:pt x="481102" y="227853"/>
                    <a:pt x="475665" y="251123"/>
                    <a:pt x="465165" y="268836"/>
                  </a:cubicBezTo>
                  <a:cubicBezTo>
                    <a:pt x="454664" y="286550"/>
                    <a:pt x="441341" y="299439"/>
                    <a:pt x="425195" y="307504"/>
                  </a:cubicBezTo>
                  <a:cubicBezTo>
                    <a:pt x="409049" y="315568"/>
                    <a:pt x="392321" y="319539"/>
                    <a:pt x="375012" y="319417"/>
                  </a:cubicBezTo>
                  <a:cubicBezTo>
                    <a:pt x="343727" y="319155"/>
                    <a:pt x="318438" y="308838"/>
                    <a:pt x="299146" y="288465"/>
                  </a:cubicBezTo>
                  <a:cubicBezTo>
                    <a:pt x="279855" y="268092"/>
                    <a:pt x="269928" y="239235"/>
                    <a:pt x="269367" y="201895"/>
                  </a:cubicBezTo>
                  <a:cubicBezTo>
                    <a:pt x="270005" y="163377"/>
                    <a:pt x="280289" y="133803"/>
                    <a:pt x="300221" y="113174"/>
                  </a:cubicBezTo>
                  <a:cubicBezTo>
                    <a:pt x="320152" y="92546"/>
                    <a:pt x="345902" y="82126"/>
                    <a:pt x="377471" y="81915"/>
                  </a:cubicBezTo>
                  <a:close/>
                  <a:moveTo>
                    <a:pt x="0" y="0"/>
                  </a:moveTo>
                  <a:lnTo>
                    <a:pt x="60566" y="0"/>
                  </a:lnTo>
                  <a:lnTo>
                    <a:pt x="60566" y="125740"/>
                  </a:lnTo>
                  <a:lnTo>
                    <a:pt x="167926" y="125740"/>
                  </a:lnTo>
                  <a:lnTo>
                    <a:pt x="167926" y="0"/>
                  </a:lnTo>
                  <a:lnTo>
                    <a:pt x="228491" y="0"/>
                  </a:lnTo>
                  <a:lnTo>
                    <a:pt x="228491" y="314912"/>
                  </a:lnTo>
                  <a:lnTo>
                    <a:pt x="167926" y="314912"/>
                  </a:lnTo>
                  <a:lnTo>
                    <a:pt x="167926" y="179343"/>
                  </a:lnTo>
                  <a:lnTo>
                    <a:pt x="60566" y="179343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D508EB4-69C6-4DB0-9718-0F28779A77BB}"/>
                </a:ext>
              </a:extLst>
            </p:cNvPr>
            <p:cNvSpPr/>
            <p:nvPr/>
          </p:nvSpPr>
          <p:spPr>
            <a:xfrm>
              <a:off x="1608799" y="2481724"/>
              <a:ext cx="5897880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30EC68EE-6AAF-4867-B4BD-6D9B74EF075A}"/>
                </a:ext>
              </a:extLst>
            </p:cNvPr>
            <p:cNvSpPr/>
            <p:nvPr/>
          </p:nvSpPr>
          <p:spPr>
            <a:xfrm>
              <a:off x="1608800" y="1931653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B7300630-4459-470F-BDB6-64C6FA72CF7E}"/>
                </a:ext>
              </a:extLst>
            </p:cNvPr>
            <p:cNvSpPr/>
            <p:nvPr/>
          </p:nvSpPr>
          <p:spPr>
            <a:xfrm>
              <a:off x="2594839" y="1931654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D0A4B9FF-F90F-4C33-8C2B-4845CD6D64A4}"/>
                </a:ext>
              </a:extLst>
            </p:cNvPr>
            <p:cNvSpPr/>
            <p:nvPr/>
          </p:nvSpPr>
          <p:spPr>
            <a:xfrm rot="2700000">
              <a:off x="1864463" y="1315624"/>
              <a:ext cx="91164" cy="76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C3FEACBC-D765-4FF9-8912-FA96330AAFA9}"/>
                </a:ext>
              </a:extLst>
            </p:cNvPr>
            <p:cNvSpPr/>
            <p:nvPr/>
          </p:nvSpPr>
          <p:spPr>
            <a:xfrm rot="18900000">
              <a:off x="2338733" y="1311211"/>
              <a:ext cx="91164" cy="762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2B4CF523-4170-4B3B-9ECF-996CE5EBF4A2}"/>
                </a:ext>
              </a:extLst>
            </p:cNvPr>
            <p:cNvSpPr/>
            <p:nvPr/>
          </p:nvSpPr>
          <p:spPr>
            <a:xfrm>
              <a:off x="-975581" y="2485756"/>
              <a:ext cx="2121408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2B7AB7C-5EA2-4CB4-947A-4A297AD28C4C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1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A56374F2-8700-4331-A7BB-C23080F1D2B9}"/>
              </a:ext>
            </a:extLst>
          </p:cNvPr>
          <p:cNvSpPr/>
          <p:nvPr userDrawn="1"/>
        </p:nvSpPr>
        <p:spPr>
          <a:xfrm>
            <a:off x="-1615" y="3010949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70CF62C-53D2-424C-8FE5-6815353E7C27}"/>
              </a:ext>
            </a:extLst>
          </p:cNvPr>
          <p:cNvSpPr/>
          <p:nvPr userDrawn="1"/>
        </p:nvSpPr>
        <p:spPr>
          <a:xfrm>
            <a:off x="-18250" y="5415735"/>
            <a:ext cx="12210250" cy="1442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6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70BA849-A5AE-4334-924A-D33D7D0282CA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5393CDD-9A8F-4A98-8CC3-C2A4D477B2AD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94871A7-F257-4047-95F2-7A83A07B8C55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5859D84A-5E4F-47F0-BBE0-E5360700162B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E1AC9D4-C7D1-44B3-8B3E-B555C65D3FEC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48CC1364-3DD9-4869-BB2C-5A4CF32CDA82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xmlns="" id="{025ACB34-5EDC-4999-BBF8-0577D03F3A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B339D9D-C400-4AAD-8F36-1E02963D8A4A}"/>
              </a:ext>
            </a:extLst>
          </p:cNvPr>
          <p:cNvSpPr/>
          <p:nvPr userDrawn="1"/>
        </p:nvSpPr>
        <p:spPr>
          <a:xfrm>
            <a:off x="2334922" y="2037162"/>
            <a:ext cx="3763619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xmlns="" id="{FFAC51D9-7D87-45FA-8698-4D7E91FB16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3461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4A2DC25-2711-4972-9BB0-F181569F5C44}"/>
              </a:ext>
            </a:extLst>
          </p:cNvPr>
          <p:cNvSpPr/>
          <p:nvPr userDrawn="1"/>
        </p:nvSpPr>
        <p:spPr>
          <a:xfrm>
            <a:off x="8428382" y="2037162"/>
            <a:ext cx="3763619" cy="2088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xmlns="" id="{B950F566-3AF2-41FE-A070-B07EAA1AAF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2000" y="4120284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82FFDC0-5EBD-431C-8B02-83FCCB7283DA}"/>
              </a:ext>
            </a:extLst>
          </p:cNvPr>
          <p:cNvSpPr/>
          <p:nvPr userDrawn="1"/>
        </p:nvSpPr>
        <p:spPr>
          <a:xfrm>
            <a:off x="6093462" y="4128349"/>
            <a:ext cx="3763619" cy="2088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xmlns="" id="{5C14E4A9-E349-445D-864D-174DFB677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540" y="4128993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79DDE1C-89C6-4848-9B2F-CAA106739F32}"/>
              </a:ext>
            </a:extLst>
          </p:cNvPr>
          <p:cNvSpPr/>
          <p:nvPr userDrawn="1"/>
        </p:nvSpPr>
        <p:spPr>
          <a:xfrm>
            <a:off x="1" y="4128349"/>
            <a:ext cx="3763619" cy="20882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FE03131-EA90-4BFC-BA94-63B5F31A7C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7751127-52F7-4F18-8706-C83EA27AF6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9190279 w 12192001"/>
              <a:gd name="connsiteY0" fmla="*/ 3229905 h 6858000"/>
              <a:gd name="connsiteX1" fmla="*/ 9200621 w 12192001"/>
              <a:gd name="connsiteY1" fmla="*/ 3239530 h 6858000"/>
              <a:gd name="connsiteX2" fmla="*/ 9197049 w 12192001"/>
              <a:gd name="connsiteY2" fmla="*/ 3257486 h 6858000"/>
              <a:gd name="connsiteX3" fmla="*/ 9179965 w 12192001"/>
              <a:gd name="connsiteY3" fmla="*/ 3277668 h 6858000"/>
              <a:gd name="connsiteX4" fmla="*/ 9179965 w 12192001"/>
              <a:gd name="connsiteY4" fmla="*/ 3311460 h 6858000"/>
              <a:gd name="connsiteX5" fmla="*/ 9172371 w 12192001"/>
              <a:gd name="connsiteY5" fmla="*/ 3322724 h 6858000"/>
              <a:gd name="connsiteX6" fmla="*/ 9160983 w 12192001"/>
              <a:gd name="connsiteY6" fmla="*/ 3318970 h 6858000"/>
              <a:gd name="connsiteX7" fmla="*/ 9149117 w 12192001"/>
              <a:gd name="connsiteY7" fmla="*/ 3307236 h 6858000"/>
              <a:gd name="connsiteX8" fmla="*/ 9157185 w 12192001"/>
              <a:gd name="connsiteY8" fmla="*/ 3292687 h 6858000"/>
              <a:gd name="connsiteX9" fmla="*/ 9176169 w 12192001"/>
              <a:gd name="connsiteY9" fmla="*/ 3277668 h 6858000"/>
              <a:gd name="connsiteX10" fmla="*/ 9175531 w 12192001"/>
              <a:gd name="connsiteY10" fmla="*/ 3264129 h 6858000"/>
              <a:gd name="connsiteX11" fmla="*/ 9178889 w 12192001"/>
              <a:gd name="connsiteY11" fmla="*/ 3267452 h 6858000"/>
              <a:gd name="connsiteX12" fmla="*/ 9190279 w 12192001"/>
              <a:gd name="connsiteY12" fmla="*/ 3229905 h 6858000"/>
              <a:gd name="connsiteX13" fmla="*/ 2427530 w 12192001"/>
              <a:gd name="connsiteY13" fmla="*/ 3229904 h 6858000"/>
              <a:gd name="connsiteX14" fmla="*/ 2437871 w 12192001"/>
              <a:gd name="connsiteY14" fmla="*/ 3239529 h 6858000"/>
              <a:gd name="connsiteX15" fmla="*/ 2434299 w 12192001"/>
              <a:gd name="connsiteY15" fmla="*/ 3257485 h 6858000"/>
              <a:gd name="connsiteX16" fmla="*/ 2417215 w 12192001"/>
              <a:gd name="connsiteY16" fmla="*/ 3277667 h 6858000"/>
              <a:gd name="connsiteX17" fmla="*/ 2417215 w 12192001"/>
              <a:gd name="connsiteY17" fmla="*/ 3311459 h 6858000"/>
              <a:gd name="connsiteX18" fmla="*/ 2409622 w 12192001"/>
              <a:gd name="connsiteY18" fmla="*/ 3322723 h 6858000"/>
              <a:gd name="connsiteX19" fmla="*/ 2398233 w 12192001"/>
              <a:gd name="connsiteY19" fmla="*/ 3318969 h 6858000"/>
              <a:gd name="connsiteX20" fmla="*/ 2386368 w 12192001"/>
              <a:gd name="connsiteY20" fmla="*/ 3307235 h 6858000"/>
              <a:gd name="connsiteX21" fmla="*/ 2394436 w 12192001"/>
              <a:gd name="connsiteY21" fmla="*/ 3292686 h 6858000"/>
              <a:gd name="connsiteX22" fmla="*/ 2413419 w 12192001"/>
              <a:gd name="connsiteY22" fmla="*/ 3277667 h 6858000"/>
              <a:gd name="connsiteX23" fmla="*/ 2412782 w 12192001"/>
              <a:gd name="connsiteY23" fmla="*/ 3264128 h 6858000"/>
              <a:gd name="connsiteX24" fmla="*/ 2416140 w 12192001"/>
              <a:gd name="connsiteY24" fmla="*/ 3267451 h 6858000"/>
              <a:gd name="connsiteX25" fmla="*/ 2427530 w 12192001"/>
              <a:gd name="connsiteY25" fmla="*/ 3229904 h 6858000"/>
              <a:gd name="connsiteX26" fmla="*/ 9175093 w 12192001"/>
              <a:gd name="connsiteY26" fmla="*/ 3213128 h 6858000"/>
              <a:gd name="connsiteX27" fmla="*/ 9175093 w 12192001"/>
              <a:gd name="connsiteY27" fmla="*/ 3219648 h 6858000"/>
              <a:gd name="connsiteX28" fmla="*/ 9174269 w 12192001"/>
              <a:gd name="connsiteY28" fmla="*/ 3216184 h 6858000"/>
              <a:gd name="connsiteX29" fmla="*/ 2412344 w 12192001"/>
              <a:gd name="connsiteY29" fmla="*/ 3213127 h 6858000"/>
              <a:gd name="connsiteX30" fmla="*/ 2412344 w 12192001"/>
              <a:gd name="connsiteY30" fmla="*/ 3219647 h 6858000"/>
              <a:gd name="connsiteX31" fmla="*/ 2411520 w 12192001"/>
              <a:gd name="connsiteY31" fmla="*/ 3216183 h 6858000"/>
              <a:gd name="connsiteX32" fmla="*/ 7852245 w 12192001"/>
              <a:gd name="connsiteY32" fmla="*/ 3203298 h 6858000"/>
              <a:gd name="connsiteX33" fmla="*/ 7858997 w 12192001"/>
              <a:gd name="connsiteY33" fmla="*/ 3216262 h 6858000"/>
              <a:gd name="connsiteX34" fmla="*/ 7855917 w 12192001"/>
              <a:gd name="connsiteY34" fmla="*/ 3225149 h 6858000"/>
              <a:gd name="connsiteX35" fmla="*/ 7845721 w 12192001"/>
              <a:gd name="connsiteY35" fmla="*/ 3215065 h 6858000"/>
              <a:gd name="connsiteX36" fmla="*/ 1089495 w 12192001"/>
              <a:gd name="connsiteY36" fmla="*/ 3203297 h 6858000"/>
              <a:gd name="connsiteX37" fmla="*/ 1096247 w 12192001"/>
              <a:gd name="connsiteY37" fmla="*/ 3216261 h 6858000"/>
              <a:gd name="connsiteX38" fmla="*/ 1093167 w 12192001"/>
              <a:gd name="connsiteY38" fmla="*/ 3225148 h 6858000"/>
              <a:gd name="connsiteX39" fmla="*/ 1082971 w 12192001"/>
              <a:gd name="connsiteY39" fmla="*/ 3215064 h 6858000"/>
              <a:gd name="connsiteX40" fmla="*/ 8412877 w 12192001"/>
              <a:gd name="connsiteY40" fmla="*/ 3194537 h 6858000"/>
              <a:gd name="connsiteX41" fmla="*/ 8412877 w 12192001"/>
              <a:gd name="connsiteY41" fmla="*/ 3197366 h 6858000"/>
              <a:gd name="connsiteX42" fmla="*/ 8424267 w 12192001"/>
              <a:gd name="connsiteY42" fmla="*/ 3200651 h 6858000"/>
              <a:gd name="connsiteX43" fmla="*/ 8429293 w 12192001"/>
              <a:gd name="connsiteY43" fmla="*/ 3200858 h 6858000"/>
              <a:gd name="connsiteX44" fmla="*/ 8429293 w 12192001"/>
              <a:gd name="connsiteY44" fmla="*/ 3219288 h 6858000"/>
              <a:gd name="connsiteX45" fmla="*/ 8421701 w 12192001"/>
              <a:gd name="connsiteY45" fmla="*/ 3230552 h 6858000"/>
              <a:gd name="connsiteX46" fmla="*/ 8410311 w 12192001"/>
              <a:gd name="connsiteY46" fmla="*/ 3226798 h 6858000"/>
              <a:gd name="connsiteX47" fmla="*/ 8398447 w 12192001"/>
              <a:gd name="connsiteY47" fmla="*/ 3215064 h 6858000"/>
              <a:gd name="connsiteX48" fmla="*/ 8406515 w 12192001"/>
              <a:gd name="connsiteY48" fmla="*/ 3200515 h 6858000"/>
              <a:gd name="connsiteX49" fmla="*/ 1650128 w 12192001"/>
              <a:gd name="connsiteY49" fmla="*/ 3194536 h 6858000"/>
              <a:gd name="connsiteX50" fmla="*/ 1650128 w 12192001"/>
              <a:gd name="connsiteY50" fmla="*/ 3197365 h 6858000"/>
              <a:gd name="connsiteX51" fmla="*/ 1661517 w 12192001"/>
              <a:gd name="connsiteY51" fmla="*/ 3200650 h 6858000"/>
              <a:gd name="connsiteX52" fmla="*/ 1666544 w 12192001"/>
              <a:gd name="connsiteY52" fmla="*/ 3200857 h 6858000"/>
              <a:gd name="connsiteX53" fmla="*/ 1666544 w 12192001"/>
              <a:gd name="connsiteY53" fmla="*/ 3219287 h 6858000"/>
              <a:gd name="connsiteX54" fmla="*/ 1658951 w 12192001"/>
              <a:gd name="connsiteY54" fmla="*/ 3230551 h 6858000"/>
              <a:gd name="connsiteX55" fmla="*/ 1647562 w 12192001"/>
              <a:gd name="connsiteY55" fmla="*/ 3226797 h 6858000"/>
              <a:gd name="connsiteX56" fmla="*/ 1635698 w 12192001"/>
              <a:gd name="connsiteY56" fmla="*/ 3215063 h 6858000"/>
              <a:gd name="connsiteX57" fmla="*/ 1643765 w 12192001"/>
              <a:gd name="connsiteY57" fmla="*/ 3200514 h 6858000"/>
              <a:gd name="connsiteX58" fmla="*/ 5750363 w 12192001"/>
              <a:gd name="connsiteY58" fmla="*/ 3186884 h 6858000"/>
              <a:gd name="connsiteX59" fmla="*/ 5752736 w 12192001"/>
              <a:gd name="connsiteY59" fmla="*/ 3195581 h 6858000"/>
              <a:gd name="connsiteX60" fmla="*/ 5760329 w 12192001"/>
              <a:gd name="connsiteY60" fmla="*/ 3199336 h 6858000"/>
              <a:gd name="connsiteX61" fmla="*/ 5775515 w 12192001"/>
              <a:gd name="connsiteY61" fmla="*/ 3233129 h 6858000"/>
              <a:gd name="connsiteX62" fmla="*/ 5756533 w 12192001"/>
              <a:gd name="connsiteY62" fmla="*/ 3266921 h 6858000"/>
              <a:gd name="connsiteX63" fmla="*/ 5750838 w 12192001"/>
              <a:gd name="connsiteY63" fmla="*/ 3276953 h 6858000"/>
              <a:gd name="connsiteX64" fmla="*/ 5744252 w 12192001"/>
              <a:gd name="connsiteY64" fmla="*/ 3294186 h 6858000"/>
              <a:gd name="connsiteX65" fmla="*/ 5750363 w 12192001"/>
              <a:gd name="connsiteY65" fmla="*/ 3250199 h 6858000"/>
              <a:gd name="connsiteX66" fmla="*/ 11637003 w 12192001"/>
              <a:gd name="connsiteY66" fmla="*/ 3176791 h 6858000"/>
              <a:gd name="connsiteX67" fmla="*/ 11643677 w 12192001"/>
              <a:gd name="connsiteY67" fmla="*/ 3180563 h 6858000"/>
              <a:gd name="connsiteX68" fmla="*/ 11647473 w 12192001"/>
              <a:gd name="connsiteY68" fmla="*/ 3191828 h 6858000"/>
              <a:gd name="connsiteX69" fmla="*/ 11640355 w 12192001"/>
              <a:gd name="connsiteY69" fmla="*/ 3212478 h 6858000"/>
              <a:gd name="connsiteX70" fmla="*/ 11637045 w 12192001"/>
              <a:gd name="connsiteY70" fmla="*/ 3228481 h 6858000"/>
              <a:gd name="connsiteX71" fmla="*/ 11636395 w 12192001"/>
              <a:gd name="connsiteY71" fmla="*/ 3190458 h 6858000"/>
              <a:gd name="connsiteX72" fmla="*/ 4874254 w 12192001"/>
              <a:gd name="connsiteY72" fmla="*/ 3176790 h 6858000"/>
              <a:gd name="connsiteX73" fmla="*/ 4880927 w 12192001"/>
              <a:gd name="connsiteY73" fmla="*/ 3180562 h 6858000"/>
              <a:gd name="connsiteX74" fmla="*/ 4884723 w 12192001"/>
              <a:gd name="connsiteY74" fmla="*/ 3191827 h 6858000"/>
              <a:gd name="connsiteX75" fmla="*/ 4877605 w 12192001"/>
              <a:gd name="connsiteY75" fmla="*/ 3212477 h 6858000"/>
              <a:gd name="connsiteX76" fmla="*/ 4874296 w 12192001"/>
              <a:gd name="connsiteY76" fmla="*/ 3228480 h 6858000"/>
              <a:gd name="connsiteX77" fmla="*/ 4873645 w 12192001"/>
              <a:gd name="connsiteY77" fmla="*/ 3190457 h 6858000"/>
              <a:gd name="connsiteX78" fmla="*/ 10392817 w 12192001"/>
              <a:gd name="connsiteY78" fmla="*/ 3171625 h 6858000"/>
              <a:gd name="connsiteX79" fmla="*/ 10396461 w 12192001"/>
              <a:gd name="connsiteY79" fmla="*/ 3174087 h 6858000"/>
              <a:gd name="connsiteX80" fmla="*/ 10396461 w 12192001"/>
              <a:gd name="connsiteY80" fmla="*/ 3189386 h 6858000"/>
              <a:gd name="connsiteX81" fmla="*/ 10393503 w 12192001"/>
              <a:gd name="connsiteY81" fmla="*/ 3177853 h 6858000"/>
              <a:gd name="connsiteX82" fmla="*/ 3630068 w 12192001"/>
              <a:gd name="connsiteY82" fmla="*/ 3171624 h 6858000"/>
              <a:gd name="connsiteX83" fmla="*/ 3633711 w 12192001"/>
              <a:gd name="connsiteY83" fmla="*/ 3174086 h 6858000"/>
              <a:gd name="connsiteX84" fmla="*/ 3633711 w 12192001"/>
              <a:gd name="connsiteY84" fmla="*/ 3189385 h 6858000"/>
              <a:gd name="connsiteX85" fmla="*/ 3630753 w 12192001"/>
              <a:gd name="connsiteY85" fmla="*/ 3177852 h 6858000"/>
              <a:gd name="connsiteX86" fmla="*/ 7874279 w 12192001"/>
              <a:gd name="connsiteY86" fmla="*/ 3156322 h 6858000"/>
              <a:gd name="connsiteX87" fmla="*/ 7883925 w 12192001"/>
              <a:gd name="connsiteY87" fmla="*/ 3176805 h 6858000"/>
              <a:gd name="connsiteX88" fmla="*/ 7876567 w 12192001"/>
              <a:gd name="connsiteY88" fmla="*/ 3185497 h 6858000"/>
              <a:gd name="connsiteX89" fmla="*/ 7876567 w 12192001"/>
              <a:gd name="connsiteY89" fmla="*/ 3191004 h 6858000"/>
              <a:gd name="connsiteX90" fmla="*/ 7868940 w 12192001"/>
              <a:gd name="connsiteY90" fmla="*/ 3192268 h 6858000"/>
              <a:gd name="connsiteX91" fmla="*/ 7861201 w 12192001"/>
              <a:gd name="connsiteY91" fmla="*/ 3193551 h 6858000"/>
              <a:gd name="connsiteX92" fmla="*/ 7863280 w 12192001"/>
              <a:gd name="connsiteY92" fmla="*/ 3191598 h 6858000"/>
              <a:gd name="connsiteX93" fmla="*/ 7872771 w 12192001"/>
              <a:gd name="connsiteY93" fmla="*/ 3185497 h 6858000"/>
              <a:gd name="connsiteX94" fmla="*/ 7871821 w 12192001"/>
              <a:gd name="connsiteY94" fmla="*/ 3165315 h 6858000"/>
              <a:gd name="connsiteX95" fmla="*/ 1111529 w 12192001"/>
              <a:gd name="connsiteY95" fmla="*/ 3156321 h 6858000"/>
              <a:gd name="connsiteX96" fmla="*/ 1121175 w 12192001"/>
              <a:gd name="connsiteY96" fmla="*/ 3176804 h 6858000"/>
              <a:gd name="connsiteX97" fmla="*/ 1113817 w 12192001"/>
              <a:gd name="connsiteY97" fmla="*/ 3185496 h 6858000"/>
              <a:gd name="connsiteX98" fmla="*/ 1113817 w 12192001"/>
              <a:gd name="connsiteY98" fmla="*/ 3191003 h 6858000"/>
              <a:gd name="connsiteX99" fmla="*/ 1106190 w 12192001"/>
              <a:gd name="connsiteY99" fmla="*/ 3192267 h 6858000"/>
              <a:gd name="connsiteX100" fmla="*/ 1098451 w 12192001"/>
              <a:gd name="connsiteY100" fmla="*/ 3193550 h 6858000"/>
              <a:gd name="connsiteX101" fmla="*/ 1100530 w 12192001"/>
              <a:gd name="connsiteY101" fmla="*/ 3191597 h 6858000"/>
              <a:gd name="connsiteX102" fmla="*/ 1110021 w 12192001"/>
              <a:gd name="connsiteY102" fmla="*/ 3185496 h 6858000"/>
              <a:gd name="connsiteX103" fmla="*/ 1109071 w 12192001"/>
              <a:gd name="connsiteY103" fmla="*/ 3165314 h 6858000"/>
              <a:gd name="connsiteX104" fmla="*/ 8704705 w 12192001"/>
              <a:gd name="connsiteY104" fmla="*/ 3121474 h 6858000"/>
              <a:gd name="connsiteX105" fmla="*/ 8709203 w 12192001"/>
              <a:gd name="connsiteY105" fmla="*/ 3131233 h 6858000"/>
              <a:gd name="connsiteX106" fmla="*/ 8712999 w 12192001"/>
              <a:gd name="connsiteY106" fmla="*/ 3168781 h 6858000"/>
              <a:gd name="connsiteX107" fmla="*/ 8702069 w 12192001"/>
              <a:gd name="connsiteY107" fmla="*/ 3192652 h 6858000"/>
              <a:gd name="connsiteX108" fmla="*/ 8702069 w 12192001"/>
              <a:gd name="connsiteY108" fmla="*/ 3166917 h 6858000"/>
              <a:gd name="connsiteX109" fmla="*/ 1941955 w 12192001"/>
              <a:gd name="connsiteY109" fmla="*/ 3121473 h 6858000"/>
              <a:gd name="connsiteX110" fmla="*/ 1946453 w 12192001"/>
              <a:gd name="connsiteY110" fmla="*/ 3131232 h 6858000"/>
              <a:gd name="connsiteX111" fmla="*/ 1950250 w 12192001"/>
              <a:gd name="connsiteY111" fmla="*/ 3168780 h 6858000"/>
              <a:gd name="connsiteX112" fmla="*/ 1939320 w 12192001"/>
              <a:gd name="connsiteY112" fmla="*/ 3192651 h 6858000"/>
              <a:gd name="connsiteX113" fmla="*/ 1939320 w 12192001"/>
              <a:gd name="connsiteY113" fmla="*/ 3166916 h 6858000"/>
              <a:gd name="connsiteX114" fmla="*/ 11619889 w 12192001"/>
              <a:gd name="connsiteY114" fmla="*/ 3062759 h 6858000"/>
              <a:gd name="connsiteX115" fmla="*/ 11621123 w 12192001"/>
              <a:gd name="connsiteY115" fmla="*/ 3062759 h 6858000"/>
              <a:gd name="connsiteX116" fmla="*/ 11623591 w 12192001"/>
              <a:gd name="connsiteY116" fmla="*/ 3066515 h 6858000"/>
              <a:gd name="connsiteX117" fmla="*/ 11623591 w 12192001"/>
              <a:gd name="connsiteY117" fmla="*/ 3077782 h 6858000"/>
              <a:gd name="connsiteX118" fmla="*/ 11623591 w 12192001"/>
              <a:gd name="connsiteY118" fmla="*/ 3134854 h 6858000"/>
              <a:gd name="connsiteX119" fmla="*/ 11617487 w 12192001"/>
              <a:gd name="connsiteY119" fmla="*/ 3143274 h 6858000"/>
              <a:gd name="connsiteX120" fmla="*/ 11619889 w 12192001"/>
              <a:gd name="connsiteY120" fmla="*/ 3066515 h 6858000"/>
              <a:gd name="connsiteX121" fmla="*/ 11619889 w 12192001"/>
              <a:gd name="connsiteY121" fmla="*/ 3062759 h 6858000"/>
              <a:gd name="connsiteX122" fmla="*/ 4857140 w 12192001"/>
              <a:gd name="connsiteY122" fmla="*/ 3062758 h 6858000"/>
              <a:gd name="connsiteX123" fmla="*/ 4858374 w 12192001"/>
              <a:gd name="connsiteY123" fmla="*/ 3062758 h 6858000"/>
              <a:gd name="connsiteX124" fmla="*/ 4860842 w 12192001"/>
              <a:gd name="connsiteY124" fmla="*/ 3066514 h 6858000"/>
              <a:gd name="connsiteX125" fmla="*/ 4860842 w 12192001"/>
              <a:gd name="connsiteY125" fmla="*/ 3077781 h 6858000"/>
              <a:gd name="connsiteX126" fmla="*/ 4860842 w 12192001"/>
              <a:gd name="connsiteY126" fmla="*/ 3134853 h 6858000"/>
              <a:gd name="connsiteX127" fmla="*/ 4854738 w 12192001"/>
              <a:gd name="connsiteY127" fmla="*/ 3143273 h 6858000"/>
              <a:gd name="connsiteX128" fmla="*/ 4857140 w 12192001"/>
              <a:gd name="connsiteY128" fmla="*/ 3066514 h 6858000"/>
              <a:gd name="connsiteX129" fmla="*/ 4857140 w 12192001"/>
              <a:gd name="connsiteY129" fmla="*/ 3062758 h 6858000"/>
              <a:gd name="connsiteX130" fmla="*/ 11421763 w 12192001"/>
              <a:gd name="connsiteY130" fmla="*/ 3062275 h 6858000"/>
              <a:gd name="connsiteX131" fmla="*/ 11427357 w 12192001"/>
              <a:gd name="connsiteY131" fmla="*/ 3092699 h 6858000"/>
              <a:gd name="connsiteX132" fmla="*/ 11442543 w 12192001"/>
              <a:gd name="connsiteY132" fmla="*/ 3103963 h 6858000"/>
              <a:gd name="connsiteX133" fmla="*/ 11444773 w 12192001"/>
              <a:gd name="connsiteY133" fmla="*/ 3102615 h 6858000"/>
              <a:gd name="connsiteX134" fmla="*/ 11442463 w 12192001"/>
              <a:gd name="connsiteY134" fmla="*/ 3116733 h 6858000"/>
              <a:gd name="connsiteX135" fmla="*/ 11442463 w 12192001"/>
              <a:gd name="connsiteY135" fmla="*/ 3323243 h 6858000"/>
              <a:gd name="connsiteX136" fmla="*/ 11419685 w 12192001"/>
              <a:gd name="connsiteY136" fmla="*/ 3375809 h 6858000"/>
              <a:gd name="connsiteX137" fmla="*/ 11408295 w 12192001"/>
              <a:gd name="connsiteY137" fmla="*/ 3360790 h 6858000"/>
              <a:gd name="connsiteX138" fmla="*/ 11404499 w 12192001"/>
              <a:gd name="connsiteY138" fmla="*/ 3336384 h 6858000"/>
              <a:gd name="connsiteX139" fmla="*/ 11423481 w 12192001"/>
              <a:gd name="connsiteY139" fmla="*/ 3323243 h 6858000"/>
              <a:gd name="connsiteX140" fmla="*/ 11427277 w 12192001"/>
              <a:gd name="connsiteY140" fmla="*/ 3311979 h 6858000"/>
              <a:gd name="connsiteX141" fmla="*/ 11423481 w 12192001"/>
              <a:gd name="connsiteY141" fmla="*/ 3274432 h 6858000"/>
              <a:gd name="connsiteX142" fmla="*/ 11412093 w 12192001"/>
              <a:gd name="connsiteY142" fmla="*/ 3210601 h 6858000"/>
              <a:gd name="connsiteX143" fmla="*/ 11408295 w 12192001"/>
              <a:gd name="connsiteY143" fmla="*/ 3184318 h 6858000"/>
              <a:gd name="connsiteX144" fmla="*/ 11419685 w 12192001"/>
              <a:gd name="connsiteY144" fmla="*/ 3139262 h 6858000"/>
              <a:gd name="connsiteX145" fmla="*/ 11419685 w 12192001"/>
              <a:gd name="connsiteY145" fmla="*/ 3116733 h 6858000"/>
              <a:gd name="connsiteX146" fmla="*/ 11419685 w 12192001"/>
              <a:gd name="connsiteY146" fmla="*/ 3075431 h 6858000"/>
              <a:gd name="connsiteX147" fmla="*/ 4659014 w 12192001"/>
              <a:gd name="connsiteY147" fmla="*/ 3062274 h 6858000"/>
              <a:gd name="connsiteX148" fmla="*/ 4664607 w 12192001"/>
              <a:gd name="connsiteY148" fmla="*/ 3092698 h 6858000"/>
              <a:gd name="connsiteX149" fmla="*/ 4679793 w 12192001"/>
              <a:gd name="connsiteY149" fmla="*/ 3103962 h 6858000"/>
              <a:gd name="connsiteX150" fmla="*/ 4682023 w 12192001"/>
              <a:gd name="connsiteY150" fmla="*/ 3102614 h 6858000"/>
              <a:gd name="connsiteX151" fmla="*/ 4679714 w 12192001"/>
              <a:gd name="connsiteY151" fmla="*/ 3116732 h 6858000"/>
              <a:gd name="connsiteX152" fmla="*/ 4679714 w 12192001"/>
              <a:gd name="connsiteY152" fmla="*/ 3323242 h 6858000"/>
              <a:gd name="connsiteX153" fmla="*/ 4656936 w 12192001"/>
              <a:gd name="connsiteY153" fmla="*/ 3375808 h 6858000"/>
              <a:gd name="connsiteX154" fmla="*/ 4645546 w 12192001"/>
              <a:gd name="connsiteY154" fmla="*/ 3360789 h 6858000"/>
              <a:gd name="connsiteX155" fmla="*/ 4641750 w 12192001"/>
              <a:gd name="connsiteY155" fmla="*/ 3336383 h 6858000"/>
              <a:gd name="connsiteX156" fmla="*/ 4660732 w 12192001"/>
              <a:gd name="connsiteY156" fmla="*/ 3323242 h 6858000"/>
              <a:gd name="connsiteX157" fmla="*/ 4664528 w 12192001"/>
              <a:gd name="connsiteY157" fmla="*/ 3311978 h 6858000"/>
              <a:gd name="connsiteX158" fmla="*/ 4660732 w 12192001"/>
              <a:gd name="connsiteY158" fmla="*/ 3274431 h 6858000"/>
              <a:gd name="connsiteX159" fmla="*/ 4649344 w 12192001"/>
              <a:gd name="connsiteY159" fmla="*/ 3210600 h 6858000"/>
              <a:gd name="connsiteX160" fmla="*/ 4645546 w 12192001"/>
              <a:gd name="connsiteY160" fmla="*/ 3184317 h 6858000"/>
              <a:gd name="connsiteX161" fmla="*/ 4656936 w 12192001"/>
              <a:gd name="connsiteY161" fmla="*/ 3139261 h 6858000"/>
              <a:gd name="connsiteX162" fmla="*/ 4656936 w 12192001"/>
              <a:gd name="connsiteY162" fmla="*/ 3116732 h 6858000"/>
              <a:gd name="connsiteX163" fmla="*/ 4656936 w 12192001"/>
              <a:gd name="connsiteY163" fmla="*/ 3075430 h 6858000"/>
              <a:gd name="connsiteX164" fmla="*/ 6510010 w 12192001"/>
              <a:gd name="connsiteY164" fmla="*/ 2989021 h 6858000"/>
              <a:gd name="connsiteX165" fmla="*/ 6510606 w 12192001"/>
              <a:gd name="connsiteY165" fmla="*/ 3000336 h 6858000"/>
              <a:gd name="connsiteX166" fmla="*/ 6510360 w 12192001"/>
              <a:gd name="connsiteY166" fmla="*/ 3002132 h 6858000"/>
              <a:gd name="connsiteX167" fmla="*/ 6510068 w 12192001"/>
              <a:gd name="connsiteY167" fmla="*/ 2995024 h 6858000"/>
              <a:gd name="connsiteX168" fmla="*/ 11419763 w 12192001"/>
              <a:gd name="connsiteY168" fmla="*/ 2983812 h 6858000"/>
              <a:gd name="connsiteX169" fmla="*/ 11419763 w 12192001"/>
              <a:gd name="connsiteY169" fmla="*/ 3051397 h 6858000"/>
              <a:gd name="connsiteX170" fmla="*/ 11420905 w 12192001"/>
              <a:gd name="connsiteY170" fmla="*/ 3057605 h 6858000"/>
              <a:gd name="connsiteX171" fmla="*/ 11415889 w 12192001"/>
              <a:gd name="connsiteY171" fmla="*/ 3045393 h 6858000"/>
              <a:gd name="connsiteX172" fmla="*/ 11402023 w 12192001"/>
              <a:gd name="connsiteY172" fmla="*/ 3020131 h 6858000"/>
              <a:gd name="connsiteX173" fmla="*/ 11404577 w 12192001"/>
              <a:gd name="connsiteY173" fmla="*/ 3017604 h 6858000"/>
              <a:gd name="connsiteX174" fmla="*/ 11408375 w 12192001"/>
              <a:gd name="connsiteY174" fmla="*/ 3013850 h 6858000"/>
              <a:gd name="connsiteX175" fmla="*/ 11419763 w 12192001"/>
              <a:gd name="connsiteY175" fmla="*/ 2983812 h 6858000"/>
              <a:gd name="connsiteX176" fmla="*/ 4657014 w 12192001"/>
              <a:gd name="connsiteY176" fmla="*/ 2983811 h 6858000"/>
              <a:gd name="connsiteX177" fmla="*/ 4657014 w 12192001"/>
              <a:gd name="connsiteY177" fmla="*/ 3051396 h 6858000"/>
              <a:gd name="connsiteX178" fmla="*/ 4658156 w 12192001"/>
              <a:gd name="connsiteY178" fmla="*/ 3057604 h 6858000"/>
              <a:gd name="connsiteX179" fmla="*/ 4653139 w 12192001"/>
              <a:gd name="connsiteY179" fmla="*/ 3045392 h 6858000"/>
              <a:gd name="connsiteX180" fmla="*/ 4639273 w 12192001"/>
              <a:gd name="connsiteY180" fmla="*/ 3020130 h 6858000"/>
              <a:gd name="connsiteX181" fmla="*/ 4641828 w 12192001"/>
              <a:gd name="connsiteY181" fmla="*/ 3017603 h 6858000"/>
              <a:gd name="connsiteX182" fmla="*/ 4645625 w 12192001"/>
              <a:gd name="connsiteY182" fmla="*/ 3013849 h 6858000"/>
              <a:gd name="connsiteX183" fmla="*/ 4657014 w 12192001"/>
              <a:gd name="connsiteY183" fmla="*/ 2983811 h 6858000"/>
              <a:gd name="connsiteX184" fmla="*/ 5748564 w 12192001"/>
              <a:gd name="connsiteY184" fmla="*/ 2975947 h 6858000"/>
              <a:gd name="connsiteX185" fmla="*/ 5752736 w 12192001"/>
              <a:gd name="connsiteY185" fmla="*/ 2996581 h 6858000"/>
              <a:gd name="connsiteX186" fmla="*/ 5760329 w 12192001"/>
              <a:gd name="connsiteY186" fmla="*/ 3000336 h 6858000"/>
              <a:gd name="connsiteX187" fmla="*/ 5771718 w 12192001"/>
              <a:gd name="connsiteY187" fmla="*/ 3015355 h 6858000"/>
              <a:gd name="connsiteX188" fmla="*/ 5775515 w 12192001"/>
              <a:gd name="connsiteY188" fmla="*/ 3064166 h 6858000"/>
              <a:gd name="connsiteX189" fmla="*/ 5764126 w 12192001"/>
              <a:gd name="connsiteY189" fmla="*/ 3075430 h 6858000"/>
              <a:gd name="connsiteX190" fmla="*/ 5747991 w 12192001"/>
              <a:gd name="connsiteY190" fmla="*/ 3094204 h 6858000"/>
              <a:gd name="connsiteX191" fmla="*/ 5745683 w 12192001"/>
              <a:gd name="connsiteY191" fmla="*/ 3098353 h 6858000"/>
              <a:gd name="connsiteX192" fmla="*/ 5745547 w 12192001"/>
              <a:gd name="connsiteY192" fmla="*/ 3098087 h 6858000"/>
              <a:gd name="connsiteX193" fmla="*/ 5746510 w 12192001"/>
              <a:gd name="connsiteY193" fmla="*/ 3088697 h 6858000"/>
              <a:gd name="connsiteX194" fmla="*/ 5750363 w 12192001"/>
              <a:gd name="connsiteY194" fmla="*/ 3051139 h 6858000"/>
              <a:gd name="connsiteX195" fmla="*/ 5746510 w 12192001"/>
              <a:gd name="connsiteY195" fmla="*/ 3013580 h 6858000"/>
              <a:gd name="connsiteX196" fmla="*/ 5745065 w 12192001"/>
              <a:gd name="connsiteY196" fmla="*/ 3000434 h 6858000"/>
              <a:gd name="connsiteX197" fmla="*/ 5746510 w 12192001"/>
              <a:gd name="connsiteY197" fmla="*/ 2987289 h 6858000"/>
              <a:gd name="connsiteX198" fmla="*/ 8705771 w 12192001"/>
              <a:gd name="connsiteY198" fmla="*/ 2973327 h 6858000"/>
              <a:gd name="connsiteX199" fmla="*/ 8713889 w 12192001"/>
              <a:gd name="connsiteY199" fmla="*/ 2991167 h 6858000"/>
              <a:gd name="connsiteX200" fmla="*/ 8705771 w 12192001"/>
              <a:gd name="connsiteY200" fmla="*/ 2999445 h 6858000"/>
              <a:gd name="connsiteX201" fmla="*/ 1943022 w 12192001"/>
              <a:gd name="connsiteY201" fmla="*/ 2973326 h 6858000"/>
              <a:gd name="connsiteX202" fmla="*/ 1951139 w 12192001"/>
              <a:gd name="connsiteY202" fmla="*/ 2991166 h 6858000"/>
              <a:gd name="connsiteX203" fmla="*/ 1943022 w 12192001"/>
              <a:gd name="connsiteY203" fmla="*/ 2999444 h 6858000"/>
              <a:gd name="connsiteX204" fmla="*/ 11161603 w 12192001"/>
              <a:gd name="connsiteY204" fmla="*/ 2969522 h 6858000"/>
              <a:gd name="connsiteX205" fmla="*/ 11161603 w 12192001"/>
              <a:gd name="connsiteY205" fmla="*/ 3009424 h 6858000"/>
              <a:gd name="connsiteX206" fmla="*/ 11151957 w 12192001"/>
              <a:gd name="connsiteY206" fmla="*/ 3025325 h 6858000"/>
              <a:gd name="connsiteX207" fmla="*/ 11144365 w 12192001"/>
              <a:gd name="connsiteY207" fmla="*/ 3025325 h 6858000"/>
              <a:gd name="connsiteX208" fmla="*/ 11139145 w 12192001"/>
              <a:gd name="connsiteY208" fmla="*/ 3012653 h 6858000"/>
              <a:gd name="connsiteX209" fmla="*/ 11138719 w 12192001"/>
              <a:gd name="connsiteY209" fmla="*/ 3010884 h 6858000"/>
              <a:gd name="connsiteX210" fmla="*/ 11150215 w 12192001"/>
              <a:gd name="connsiteY210" fmla="*/ 3001646 h 6858000"/>
              <a:gd name="connsiteX211" fmla="*/ 11154011 w 12192001"/>
              <a:gd name="connsiteY211" fmla="*/ 2983812 h 6858000"/>
              <a:gd name="connsiteX212" fmla="*/ 11155413 w 12192001"/>
              <a:gd name="connsiteY212" fmla="*/ 2976880 h 6858000"/>
              <a:gd name="connsiteX213" fmla="*/ 11155753 w 12192001"/>
              <a:gd name="connsiteY213" fmla="*/ 2976514 h 6858000"/>
              <a:gd name="connsiteX214" fmla="*/ 4398854 w 12192001"/>
              <a:gd name="connsiteY214" fmla="*/ 2969521 h 6858000"/>
              <a:gd name="connsiteX215" fmla="*/ 4398854 w 12192001"/>
              <a:gd name="connsiteY215" fmla="*/ 3009423 h 6858000"/>
              <a:gd name="connsiteX216" fmla="*/ 4389207 w 12192001"/>
              <a:gd name="connsiteY216" fmla="*/ 3025324 h 6858000"/>
              <a:gd name="connsiteX217" fmla="*/ 4381615 w 12192001"/>
              <a:gd name="connsiteY217" fmla="*/ 3025324 h 6858000"/>
              <a:gd name="connsiteX218" fmla="*/ 4376395 w 12192001"/>
              <a:gd name="connsiteY218" fmla="*/ 3012652 h 6858000"/>
              <a:gd name="connsiteX219" fmla="*/ 4375969 w 12192001"/>
              <a:gd name="connsiteY219" fmla="*/ 3010883 h 6858000"/>
              <a:gd name="connsiteX220" fmla="*/ 4387465 w 12192001"/>
              <a:gd name="connsiteY220" fmla="*/ 3001645 h 6858000"/>
              <a:gd name="connsiteX221" fmla="*/ 4391261 w 12192001"/>
              <a:gd name="connsiteY221" fmla="*/ 2983811 h 6858000"/>
              <a:gd name="connsiteX222" fmla="*/ 4392663 w 12192001"/>
              <a:gd name="connsiteY222" fmla="*/ 2976879 h 6858000"/>
              <a:gd name="connsiteX223" fmla="*/ 4393004 w 12192001"/>
              <a:gd name="connsiteY223" fmla="*/ 2976513 h 6858000"/>
              <a:gd name="connsiteX224" fmla="*/ 11400809 w 12192001"/>
              <a:gd name="connsiteY224" fmla="*/ 2964402 h 6858000"/>
              <a:gd name="connsiteX225" fmla="*/ 11400781 w 12192001"/>
              <a:gd name="connsiteY225" fmla="*/ 2965039 h 6858000"/>
              <a:gd name="connsiteX226" fmla="*/ 11397207 w 12192001"/>
              <a:gd name="connsiteY226" fmla="*/ 2986248 h 6858000"/>
              <a:gd name="connsiteX227" fmla="*/ 11396907 w 12192001"/>
              <a:gd name="connsiteY227" fmla="*/ 2974054 h 6858000"/>
              <a:gd name="connsiteX228" fmla="*/ 4638060 w 12192001"/>
              <a:gd name="connsiteY228" fmla="*/ 2964401 h 6858000"/>
              <a:gd name="connsiteX229" fmla="*/ 4638032 w 12192001"/>
              <a:gd name="connsiteY229" fmla="*/ 2965038 h 6858000"/>
              <a:gd name="connsiteX230" fmla="*/ 4634457 w 12192001"/>
              <a:gd name="connsiteY230" fmla="*/ 2986247 h 6858000"/>
              <a:gd name="connsiteX231" fmla="*/ 4634157 w 12192001"/>
              <a:gd name="connsiteY231" fmla="*/ 2974053 h 6858000"/>
              <a:gd name="connsiteX232" fmla="*/ 11472915 w 12192001"/>
              <a:gd name="connsiteY232" fmla="*/ 2946265 h 6858000"/>
              <a:gd name="connsiteX233" fmla="*/ 11473823 w 12192001"/>
              <a:gd name="connsiteY233" fmla="*/ 2947163 h 6858000"/>
              <a:gd name="connsiteX234" fmla="*/ 11475683 w 12192001"/>
              <a:gd name="connsiteY234" fmla="*/ 2970299 h 6858000"/>
              <a:gd name="connsiteX235" fmla="*/ 11476631 w 12192001"/>
              <a:gd name="connsiteY235" fmla="*/ 3052903 h 6858000"/>
              <a:gd name="connsiteX236" fmla="*/ 11472835 w 12192001"/>
              <a:gd name="connsiteY236" fmla="*/ 3056658 h 6858000"/>
              <a:gd name="connsiteX237" fmla="*/ 11469039 w 12192001"/>
              <a:gd name="connsiteY237" fmla="*/ 3041639 h 6858000"/>
              <a:gd name="connsiteX238" fmla="*/ 11465243 w 12192001"/>
              <a:gd name="connsiteY238" fmla="*/ 3037884 h 6858000"/>
              <a:gd name="connsiteX239" fmla="*/ 11457649 w 12192001"/>
              <a:gd name="connsiteY239" fmla="*/ 3041639 h 6858000"/>
              <a:gd name="connsiteX240" fmla="*/ 11450057 w 12192001"/>
              <a:gd name="connsiteY240" fmla="*/ 3052903 h 6858000"/>
              <a:gd name="connsiteX241" fmla="*/ 11449339 w 12192001"/>
              <a:gd name="connsiteY241" fmla="*/ 3062567 h 6858000"/>
              <a:gd name="connsiteX242" fmla="*/ 11446339 w 12192001"/>
              <a:gd name="connsiteY242" fmla="*/ 3055152 h 6858000"/>
              <a:gd name="connsiteX243" fmla="*/ 11444915 w 12192001"/>
              <a:gd name="connsiteY243" fmla="*/ 3045765 h 6858000"/>
              <a:gd name="connsiteX244" fmla="*/ 11446339 w 12192001"/>
              <a:gd name="connsiteY244" fmla="*/ 3036378 h 6858000"/>
              <a:gd name="connsiteX245" fmla="*/ 11465321 w 12192001"/>
              <a:gd name="connsiteY245" fmla="*/ 2953774 h 6858000"/>
              <a:gd name="connsiteX246" fmla="*/ 11472915 w 12192001"/>
              <a:gd name="connsiteY246" fmla="*/ 2946265 h 6858000"/>
              <a:gd name="connsiteX247" fmla="*/ 4710165 w 12192001"/>
              <a:gd name="connsiteY247" fmla="*/ 2946264 h 6858000"/>
              <a:gd name="connsiteX248" fmla="*/ 4711073 w 12192001"/>
              <a:gd name="connsiteY248" fmla="*/ 2947162 h 6858000"/>
              <a:gd name="connsiteX249" fmla="*/ 4712934 w 12192001"/>
              <a:gd name="connsiteY249" fmla="*/ 2970298 h 6858000"/>
              <a:gd name="connsiteX250" fmla="*/ 4713882 w 12192001"/>
              <a:gd name="connsiteY250" fmla="*/ 3052902 h 6858000"/>
              <a:gd name="connsiteX251" fmla="*/ 4710086 w 12192001"/>
              <a:gd name="connsiteY251" fmla="*/ 3056657 h 6858000"/>
              <a:gd name="connsiteX252" fmla="*/ 4706290 w 12192001"/>
              <a:gd name="connsiteY252" fmla="*/ 3041638 h 6858000"/>
              <a:gd name="connsiteX253" fmla="*/ 4702493 w 12192001"/>
              <a:gd name="connsiteY253" fmla="*/ 3037883 h 6858000"/>
              <a:gd name="connsiteX254" fmla="*/ 4694900 w 12192001"/>
              <a:gd name="connsiteY254" fmla="*/ 3041638 h 6858000"/>
              <a:gd name="connsiteX255" fmla="*/ 4687307 w 12192001"/>
              <a:gd name="connsiteY255" fmla="*/ 3052902 h 6858000"/>
              <a:gd name="connsiteX256" fmla="*/ 4686589 w 12192001"/>
              <a:gd name="connsiteY256" fmla="*/ 3062566 h 6858000"/>
              <a:gd name="connsiteX257" fmla="*/ 4683589 w 12192001"/>
              <a:gd name="connsiteY257" fmla="*/ 3055151 h 6858000"/>
              <a:gd name="connsiteX258" fmla="*/ 4682166 w 12192001"/>
              <a:gd name="connsiteY258" fmla="*/ 3045764 h 6858000"/>
              <a:gd name="connsiteX259" fmla="*/ 4683589 w 12192001"/>
              <a:gd name="connsiteY259" fmla="*/ 3036377 h 6858000"/>
              <a:gd name="connsiteX260" fmla="*/ 4702572 w 12192001"/>
              <a:gd name="connsiteY260" fmla="*/ 2953773 h 6858000"/>
              <a:gd name="connsiteX261" fmla="*/ 4710165 w 12192001"/>
              <a:gd name="connsiteY261" fmla="*/ 2946264 h 6858000"/>
              <a:gd name="connsiteX262" fmla="*/ 9904805 w 12192001"/>
              <a:gd name="connsiteY262" fmla="*/ 2925015 h 6858000"/>
              <a:gd name="connsiteX263" fmla="*/ 9905203 w 12192001"/>
              <a:gd name="connsiteY263" fmla="*/ 2932761 h 6858000"/>
              <a:gd name="connsiteX264" fmla="*/ 9913895 w 12192001"/>
              <a:gd name="connsiteY264" fmla="*/ 2944028 h 6858000"/>
              <a:gd name="connsiteX265" fmla="*/ 9922589 w 12192001"/>
              <a:gd name="connsiteY265" fmla="*/ 2947784 h 6858000"/>
              <a:gd name="connsiteX266" fmla="*/ 9934181 w 12192001"/>
              <a:gd name="connsiteY266" fmla="*/ 2989099 h 6858000"/>
              <a:gd name="connsiteX267" fmla="*/ 9928383 w 12192001"/>
              <a:gd name="connsiteY267" fmla="*/ 3019146 h 6858000"/>
              <a:gd name="connsiteX268" fmla="*/ 9928383 w 12192001"/>
              <a:gd name="connsiteY268" fmla="*/ 3022902 h 6858000"/>
              <a:gd name="connsiteX269" fmla="*/ 9934181 w 12192001"/>
              <a:gd name="connsiteY269" fmla="*/ 3049192 h 6858000"/>
              <a:gd name="connsiteX270" fmla="*/ 9928383 w 12192001"/>
              <a:gd name="connsiteY270" fmla="*/ 3090507 h 6858000"/>
              <a:gd name="connsiteX271" fmla="*/ 9928383 w 12192001"/>
              <a:gd name="connsiteY271" fmla="*/ 3098019 h 6858000"/>
              <a:gd name="connsiteX272" fmla="*/ 9934181 w 12192001"/>
              <a:gd name="connsiteY272" fmla="*/ 3124310 h 6858000"/>
              <a:gd name="connsiteX273" fmla="*/ 9928383 w 12192001"/>
              <a:gd name="connsiteY273" fmla="*/ 3135578 h 6858000"/>
              <a:gd name="connsiteX274" fmla="*/ 9922589 w 12192001"/>
              <a:gd name="connsiteY274" fmla="*/ 3124310 h 6858000"/>
              <a:gd name="connsiteX275" fmla="*/ 9913895 w 12192001"/>
              <a:gd name="connsiteY275" fmla="*/ 3098019 h 6858000"/>
              <a:gd name="connsiteX276" fmla="*/ 9910997 w 12192001"/>
              <a:gd name="connsiteY276" fmla="*/ 3109286 h 6858000"/>
              <a:gd name="connsiteX277" fmla="*/ 9905203 w 12192001"/>
              <a:gd name="connsiteY277" fmla="*/ 3101774 h 6858000"/>
              <a:gd name="connsiteX278" fmla="*/ 9899407 w 12192001"/>
              <a:gd name="connsiteY278" fmla="*/ 3090507 h 6858000"/>
              <a:gd name="connsiteX279" fmla="*/ 9896509 w 12192001"/>
              <a:gd name="connsiteY279" fmla="*/ 3090507 h 6858000"/>
              <a:gd name="connsiteX280" fmla="*/ 9896509 w 12192001"/>
              <a:gd name="connsiteY280" fmla="*/ 3094263 h 6858000"/>
              <a:gd name="connsiteX281" fmla="*/ 9896509 w 12192001"/>
              <a:gd name="connsiteY281" fmla="*/ 3139334 h 6858000"/>
              <a:gd name="connsiteX282" fmla="*/ 9893611 w 12192001"/>
              <a:gd name="connsiteY282" fmla="*/ 3176892 h 6858000"/>
              <a:gd name="connsiteX283" fmla="*/ 9899407 w 12192001"/>
              <a:gd name="connsiteY283" fmla="*/ 3214450 h 6858000"/>
              <a:gd name="connsiteX284" fmla="*/ 9893611 w 12192001"/>
              <a:gd name="connsiteY284" fmla="*/ 3248253 h 6858000"/>
              <a:gd name="connsiteX285" fmla="*/ 9893611 w 12192001"/>
              <a:gd name="connsiteY285" fmla="*/ 3252009 h 6858000"/>
              <a:gd name="connsiteX286" fmla="*/ 9902305 w 12192001"/>
              <a:gd name="connsiteY286" fmla="*/ 3255765 h 6858000"/>
              <a:gd name="connsiteX287" fmla="*/ 9896509 w 12192001"/>
              <a:gd name="connsiteY287" fmla="*/ 3263276 h 6858000"/>
              <a:gd name="connsiteX288" fmla="*/ 9896509 w 12192001"/>
              <a:gd name="connsiteY288" fmla="*/ 3278300 h 6858000"/>
              <a:gd name="connsiteX289" fmla="*/ 9893611 w 12192001"/>
              <a:gd name="connsiteY289" fmla="*/ 3285812 h 6858000"/>
              <a:gd name="connsiteX290" fmla="*/ 9902305 w 12192001"/>
              <a:gd name="connsiteY290" fmla="*/ 3315858 h 6858000"/>
              <a:gd name="connsiteX291" fmla="*/ 9910997 w 12192001"/>
              <a:gd name="connsiteY291" fmla="*/ 3319614 h 6858000"/>
              <a:gd name="connsiteX292" fmla="*/ 9910997 w 12192001"/>
              <a:gd name="connsiteY292" fmla="*/ 3334638 h 6858000"/>
              <a:gd name="connsiteX293" fmla="*/ 9893611 w 12192001"/>
              <a:gd name="connsiteY293" fmla="*/ 3338394 h 6858000"/>
              <a:gd name="connsiteX294" fmla="*/ 9887815 w 12192001"/>
              <a:gd name="connsiteY294" fmla="*/ 3345906 h 6858000"/>
              <a:gd name="connsiteX295" fmla="*/ 9887815 w 12192001"/>
              <a:gd name="connsiteY295" fmla="*/ 3360929 h 6858000"/>
              <a:gd name="connsiteX296" fmla="*/ 9887815 w 12192001"/>
              <a:gd name="connsiteY296" fmla="*/ 3375952 h 6858000"/>
              <a:gd name="connsiteX297" fmla="*/ 9884917 w 12192001"/>
              <a:gd name="connsiteY297" fmla="*/ 3383464 h 6858000"/>
              <a:gd name="connsiteX298" fmla="*/ 9873325 w 12192001"/>
              <a:gd name="connsiteY298" fmla="*/ 3405999 h 6858000"/>
              <a:gd name="connsiteX299" fmla="*/ 9871877 w 12192001"/>
              <a:gd name="connsiteY299" fmla="*/ 3418205 h 6858000"/>
              <a:gd name="connsiteX300" fmla="*/ 9870141 w 12192001"/>
              <a:gd name="connsiteY300" fmla="*/ 3417401 h 6858000"/>
              <a:gd name="connsiteX301" fmla="*/ 9874799 w 12192001"/>
              <a:gd name="connsiteY301" fmla="*/ 3357557 h 6858000"/>
              <a:gd name="connsiteX302" fmla="*/ 9878783 w 12192001"/>
              <a:gd name="connsiteY302" fmla="*/ 3287876 h 6858000"/>
              <a:gd name="connsiteX303" fmla="*/ 9888853 w 12192001"/>
              <a:gd name="connsiteY303" fmla="*/ 3284972 h 6858000"/>
              <a:gd name="connsiteX304" fmla="*/ 9888853 w 12192001"/>
              <a:gd name="connsiteY304" fmla="*/ 3251179 h 6858000"/>
              <a:gd name="connsiteX305" fmla="*/ 9892649 w 12192001"/>
              <a:gd name="connsiteY305" fmla="*/ 3221141 h 6858000"/>
              <a:gd name="connsiteX306" fmla="*/ 9888853 w 12192001"/>
              <a:gd name="connsiteY306" fmla="*/ 3194858 h 6858000"/>
              <a:gd name="connsiteX307" fmla="*/ 9887641 w 12192001"/>
              <a:gd name="connsiteY307" fmla="*/ 3164011 h 6858000"/>
              <a:gd name="connsiteX308" fmla="*/ 9892701 w 12192001"/>
              <a:gd name="connsiteY308" fmla="*/ 3111743 h 6858000"/>
              <a:gd name="connsiteX309" fmla="*/ 9888779 w 12192001"/>
              <a:gd name="connsiteY309" fmla="*/ 3080253 h 6858000"/>
              <a:gd name="connsiteX310" fmla="*/ 9885055 w 12192001"/>
              <a:gd name="connsiteY310" fmla="*/ 3069513 h 6858000"/>
              <a:gd name="connsiteX311" fmla="*/ 9885055 w 12192001"/>
              <a:gd name="connsiteY311" fmla="*/ 3059688 h 6858000"/>
              <a:gd name="connsiteX312" fmla="*/ 9884081 w 12192001"/>
              <a:gd name="connsiteY312" fmla="*/ 3046591 h 6858000"/>
              <a:gd name="connsiteX313" fmla="*/ 9890609 w 12192001"/>
              <a:gd name="connsiteY313" fmla="*/ 3034056 h 6858000"/>
              <a:gd name="connsiteX314" fmla="*/ 9883057 w 12192001"/>
              <a:gd name="connsiteY314" fmla="*/ 3032805 h 6858000"/>
              <a:gd name="connsiteX315" fmla="*/ 9882683 w 12192001"/>
              <a:gd name="connsiteY315" fmla="*/ 3027773 h 6858000"/>
              <a:gd name="connsiteX316" fmla="*/ 9866073 w 12192001"/>
              <a:gd name="connsiteY316" fmla="*/ 2995858 h 6858000"/>
              <a:gd name="connsiteX317" fmla="*/ 9877463 w 12192001"/>
              <a:gd name="connsiteY317" fmla="*/ 2988349 h 6858000"/>
              <a:gd name="connsiteX318" fmla="*/ 9892175 w 12192001"/>
              <a:gd name="connsiteY318" fmla="*/ 2970513 h 6858000"/>
              <a:gd name="connsiteX319" fmla="*/ 9885627 w 12192001"/>
              <a:gd name="connsiteY319" fmla="*/ 2956434 h 6858000"/>
              <a:gd name="connsiteX320" fmla="*/ 9894273 w 12192001"/>
              <a:gd name="connsiteY320" fmla="*/ 2941663 h 6858000"/>
              <a:gd name="connsiteX321" fmla="*/ 3142055 w 12192001"/>
              <a:gd name="connsiteY321" fmla="*/ 2925014 h 6858000"/>
              <a:gd name="connsiteX322" fmla="*/ 3142453 w 12192001"/>
              <a:gd name="connsiteY322" fmla="*/ 2932760 h 6858000"/>
              <a:gd name="connsiteX323" fmla="*/ 3151146 w 12192001"/>
              <a:gd name="connsiteY323" fmla="*/ 2944027 h 6858000"/>
              <a:gd name="connsiteX324" fmla="*/ 3159840 w 12192001"/>
              <a:gd name="connsiteY324" fmla="*/ 2947783 h 6858000"/>
              <a:gd name="connsiteX325" fmla="*/ 3171432 w 12192001"/>
              <a:gd name="connsiteY325" fmla="*/ 2989098 h 6858000"/>
              <a:gd name="connsiteX326" fmla="*/ 3165634 w 12192001"/>
              <a:gd name="connsiteY326" fmla="*/ 3019145 h 6858000"/>
              <a:gd name="connsiteX327" fmla="*/ 3165634 w 12192001"/>
              <a:gd name="connsiteY327" fmla="*/ 3022901 h 6858000"/>
              <a:gd name="connsiteX328" fmla="*/ 3171432 w 12192001"/>
              <a:gd name="connsiteY328" fmla="*/ 3049191 h 6858000"/>
              <a:gd name="connsiteX329" fmla="*/ 3165634 w 12192001"/>
              <a:gd name="connsiteY329" fmla="*/ 3090506 h 6858000"/>
              <a:gd name="connsiteX330" fmla="*/ 3165634 w 12192001"/>
              <a:gd name="connsiteY330" fmla="*/ 3098018 h 6858000"/>
              <a:gd name="connsiteX331" fmla="*/ 3171432 w 12192001"/>
              <a:gd name="connsiteY331" fmla="*/ 3124309 h 6858000"/>
              <a:gd name="connsiteX332" fmla="*/ 3165634 w 12192001"/>
              <a:gd name="connsiteY332" fmla="*/ 3135577 h 6858000"/>
              <a:gd name="connsiteX333" fmla="*/ 3159840 w 12192001"/>
              <a:gd name="connsiteY333" fmla="*/ 3124309 h 6858000"/>
              <a:gd name="connsiteX334" fmla="*/ 3151146 w 12192001"/>
              <a:gd name="connsiteY334" fmla="*/ 3098018 h 6858000"/>
              <a:gd name="connsiteX335" fmla="*/ 3148248 w 12192001"/>
              <a:gd name="connsiteY335" fmla="*/ 3109285 h 6858000"/>
              <a:gd name="connsiteX336" fmla="*/ 3142453 w 12192001"/>
              <a:gd name="connsiteY336" fmla="*/ 3101773 h 6858000"/>
              <a:gd name="connsiteX337" fmla="*/ 3136657 w 12192001"/>
              <a:gd name="connsiteY337" fmla="*/ 3090506 h 6858000"/>
              <a:gd name="connsiteX338" fmla="*/ 3133759 w 12192001"/>
              <a:gd name="connsiteY338" fmla="*/ 3090506 h 6858000"/>
              <a:gd name="connsiteX339" fmla="*/ 3133759 w 12192001"/>
              <a:gd name="connsiteY339" fmla="*/ 3094262 h 6858000"/>
              <a:gd name="connsiteX340" fmla="*/ 3133759 w 12192001"/>
              <a:gd name="connsiteY340" fmla="*/ 3139333 h 6858000"/>
              <a:gd name="connsiteX341" fmla="*/ 3130861 w 12192001"/>
              <a:gd name="connsiteY341" fmla="*/ 3176891 h 6858000"/>
              <a:gd name="connsiteX342" fmla="*/ 3136657 w 12192001"/>
              <a:gd name="connsiteY342" fmla="*/ 3214449 h 6858000"/>
              <a:gd name="connsiteX343" fmla="*/ 3130861 w 12192001"/>
              <a:gd name="connsiteY343" fmla="*/ 3248252 h 6858000"/>
              <a:gd name="connsiteX344" fmla="*/ 3130861 w 12192001"/>
              <a:gd name="connsiteY344" fmla="*/ 3252008 h 6858000"/>
              <a:gd name="connsiteX345" fmla="*/ 3139555 w 12192001"/>
              <a:gd name="connsiteY345" fmla="*/ 3255764 h 6858000"/>
              <a:gd name="connsiteX346" fmla="*/ 3133759 w 12192001"/>
              <a:gd name="connsiteY346" fmla="*/ 3263275 h 6858000"/>
              <a:gd name="connsiteX347" fmla="*/ 3133759 w 12192001"/>
              <a:gd name="connsiteY347" fmla="*/ 3278299 h 6858000"/>
              <a:gd name="connsiteX348" fmla="*/ 3130861 w 12192001"/>
              <a:gd name="connsiteY348" fmla="*/ 3285811 h 6858000"/>
              <a:gd name="connsiteX349" fmla="*/ 3139555 w 12192001"/>
              <a:gd name="connsiteY349" fmla="*/ 3315857 h 6858000"/>
              <a:gd name="connsiteX350" fmla="*/ 3148248 w 12192001"/>
              <a:gd name="connsiteY350" fmla="*/ 3319613 h 6858000"/>
              <a:gd name="connsiteX351" fmla="*/ 3148248 w 12192001"/>
              <a:gd name="connsiteY351" fmla="*/ 3334637 h 6858000"/>
              <a:gd name="connsiteX352" fmla="*/ 3130861 w 12192001"/>
              <a:gd name="connsiteY352" fmla="*/ 3338393 h 6858000"/>
              <a:gd name="connsiteX353" fmla="*/ 3125066 w 12192001"/>
              <a:gd name="connsiteY353" fmla="*/ 3345905 h 6858000"/>
              <a:gd name="connsiteX354" fmla="*/ 3125066 w 12192001"/>
              <a:gd name="connsiteY354" fmla="*/ 3360928 h 6858000"/>
              <a:gd name="connsiteX355" fmla="*/ 3125066 w 12192001"/>
              <a:gd name="connsiteY355" fmla="*/ 3375951 h 6858000"/>
              <a:gd name="connsiteX356" fmla="*/ 3122168 w 12192001"/>
              <a:gd name="connsiteY356" fmla="*/ 3383463 h 6858000"/>
              <a:gd name="connsiteX357" fmla="*/ 3110576 w 12192001"/>
              <a:gd name="connsiteY357" fmla="*/ 3405998 h 6858000"/>
              <a:gd name="connsiteX358" fmla="*/ 3109127 w 12192001"/>
              <a:gd name="connsiteY358" fmla="*/ 3418204 h 6858000"/>
              <a:gd name="connsiteX359" fmla="*/ 3107392 w 12192001"/>
              <a:gd name="connsiteY359" fmla="*/ 3417400 h 6858000"/>
              <a:gd name="connsiteX360" fmla="*/ 3112050 w 12192001"/>
              <a:gd name="connsiteY360" fmla="*/ 3357556 h 6858000"/>
              <a:gd name="connsiteX361" fmla="*/ 3116034 w 12192001"/>
              <a:gd name="connsiteY361" fmla="*/ 3287875 h 6858000"/>
              <a:gd name="connsiteX362" fmla="*/ 3126103 w 12192001"/>
              <a:gd name="connsiteY362" fmla="*/ 3284971 h 6858000"/>
              <a:gd name="connsiteX363" fmla="*/ 3126103 w 12192001"/>
              <a:gd name="connsiteY363" fmla="*/ 3251178 h 6858000"/>
              <a:gd name="connsiteX364" fmla="*/ 3129900 w 12192001"/>
              <a:gd name="connsiteY364" fmla="*/ 3221140 h 6858000"/>
              <a:gd name="connsiteX365" fmla="*/ 3126103 w 12192001"/>
              <a:gd name="connsiteY365" fmla="*/ 3194857 h 6858000"/>
              <a:gd name="connsiteX366" fmla="*/ 3124892 w 12192001"/>
              <a:gd name="connsiteY366" fmla="*/ 3164010 h 6858000"/>
              <a:gd name="connsiteX367" fmla="*/ 3129951 w 12192001"/>
              <a:gd name="connsiteY367" fmla="*/ 3111742 h 6858000"/>
              <a:gd name="connsiteX368" fmla="*/ 3126029 w 12192001"/>
              <a:gd name="connsiteY368" fmla="*/ 3080252 h 6858000"/>
              <a:gd name="connsiteX369" fmla="*/ 3122306 w 12192001"/>
              <a:gd name="connsiteY369" fmla="*/ 3069512 h 6858000"/>
              <a:gd name="connsiteX370" fmla="*/ 3122306 w 12192001"/>
              <a:gd name="connsiteY370" fmla="*/ 3059687 h 6858000"/>
              <a:gd name="connsiteX371" fmla="*/ 3121332 w 12192001"/>
              <a:gd name="connsiteY371" fmla="*/ 3046590 h 6858000"/>
              <a:gd name="connsiteX372" fmla="*/ 3127860 w 12192001"/>
              <a:gd name="connsiteY372" fmla="*/ 3034055 h 6858000"/>
              <a:gd name="connsiteX373" fmla="*/ 3120307 w 12192001"/>
              <a:gd name="connsiteY373" fmla="*/ 3032804 h 6858000"/>
              <a:gd name="connsiteX374" fmla="*/ 3119933 w 12192001"/>
              <a:gd name="connsiteY374" fmla="*/ 3027772 h 6858000"/>
              <a:gd name="connsiteX375" fmla="*/ 3103324 w 12192001"/>
              <a:gd name="connsiteY375" fmla="*/ 2995857 h 6858000"/>
              <a:gd name="connsiteX376" fmla="*/ 3114714 w 12192001"/>
              <a:gd name="connsiteY376" fmla="*/ 2988348 h 6858000"/>
              <a:gd name="connsiteX377" fmla="*/ 3129425 w 12192001"/>
              <a:gd name="connsiteY377" fmla="*/ 2970512 h 6858000"/>
              <a:gd name="connsiteX378" fmla="*/ 3122877 w 12192001"/>
              <a:gd name="connsiteY378" fmla="*/ 2956433 h 6858000"/>
              <a:gd name="connsiteX379" fmla="*/ 3131524 w 12192001"/>
              <a:gd name="connsiteY379" fmla="*/ 2941662 h 6858000"/>
              <a:gd name="connsiteX380" fmla="*/ 8568623 w 12192001"/>
              <a:gd name="connsiteY380" fmla="*/ 2910087 h 6858000"/>
              <a:gd name="connsiteX381" fmla="*/ 8568533 w 12192001"/>
              <a:gd name="connsiteY381" fmla="*/ 2912007 h 6858000"/>
              <a:gd name="connsiteX382" fmla="*/ 8578023 w 12192001"/>
              <a:gd name="connsiteY382" fmla="*/ 2918108 h 6858000"/>
              <a:gd name="connsiteX383" fmla="*/ 8587307 w 12192001"/>
              <a:gd name="connsiteY383" fmla="*/ 2926830 h 6858000"/>
              <a:gd name="connsiteX384" fmla="*/ 8587307 w 12192001"/>
              <a:gd name="connsiteY384" fmla="*/ 2949759 h 6858000"/>
              <a:gd name="connsiteX385" fmla="*/ 8583719 w 12192001"/>
              <a:gd name="connsiteY385" fmla="*/ 2953309 h 6858000"/>
              <a:gd name="connsiteX386" fmla="*/ 8578723 w 12192001"/>
              <a:gd name="connsiteY386" fmla="*/ 2954955 h 6858000"/>
              <a:gd name="connsiteX387" fmla="*/ 8577355 w 12192001"/>
              <a:gd name="connsiteY387" fmla="*/ 2952703 h 6858000"/>
              <a:gd name="connsiteX388" fmla="*/ 8566493 w 12192001"/>
              <a:gd name="connsiteY388" fmla="*/ 2948405 h 6858000"/>
              <a:gd name="connsiteX389" fmla="*/ 8564737 w 12192001"/>
              <a:gd name="connsiteY389" fmla="*/ 2945799 h 6858000"/>
              <a:gd name="connsiteX390" fmla="*/ 8564737 w 12192001"/>
              <a:gd name="connsiteY390" fmla="*/ 2912009 h 6858000"/>
              <a:gd name="connsiteX391" fmla="*/ 1805873 w 12192001"/>
              <a:gd name="connsiteY391" fmla="*/ 2910086 h 6858000"/>
              <a:gd name="connsiteX392" fmla="*/ 1805783 w 12192001"/>
              <a:gd name="connsiteY392" fmla="*/ 2912006 h 6858000"/>
              <a:gd name="connsiteX393" fmla="*/ 1815274 w 12192001"/>
              <a:gd name="connsiteY393" fmla="*/ 2918107 h 6858000"/>
              <a:gd name="connsiteX394" fmla="*/ 1824557 w 12192001"/>
              <a:gd name="connsiteY394" fmla="*/ 2926829 h 6858000"/>
              <a:gd name="connsiteX395" fmla="*/ 1824557 w 12192001"/>
              <a:gd name="connsiteY395" fmla="*/ 2949758 h 6858000"/>
              <a:gd name="connsiteX396" fmla="*/ 1820969 w 12192001"/>
              <a:gd name="connsiteY396" fmla="*/ 2953308 h 6858000"/>
              <a:gd name="connsiteX397" fmla="*/ 1815973 w 12192001"/>
              <a:gd name="connsiteY397" fmla="*/ 2954954 h 6858000"/>
              <a:gd name="connsiteX398" fmla="*/ 1814606 w 12192001"/>
              <a:gd name="connsiteY398" fmla="*/ 2952702 h 6858000"/>
              <a:gd name="connsiteX399" fmla="*/ 1803743 w 12192001"/>
              <a:gd name="connsiteY399" fmla="*/ 2948404 h 6858000"/>
              <a:gd name="connsiteX400" fmla="*/ 1801987 w 12192001"/>
              <a:gd name="connsiteY400" fmla="*/ 2945798 h 6858000"/>
              <a:gd name="connsiteX401" fmla="*/ 1801987 w 12192001"/>
              <a:gd name="connsiteY401" fmla="*/ 2912008 h 6858000"/>
              <a:gd name="connsiteX402" fmla="*/ 11637165 w 12192001"/>
              <a:gd name="connsiteY402" fmla="*/ 2892054 h 6858000"/>
              <a:gd name="connsiteX403" fmla="*/ 11668829 w 12192001"/>
              <a:gd name="connsiteY403" fmla="*/ 2909754 h 6858000"/>
              <a:gd name="connsiteX404" fmla="*/ 11693031 w 12192001"/>
              <a:gd name="connsiteY404" fmla="*/ 2936506 h 6858000"/>
              <a:gd name="connsiteX405" fmla="*/ 11700623 w 12192001"/>
              <a:gd name="connsiteY405" fmla="*/ 2955280 h 6858000"/>
              <a:gd name="connsiteX406" fmla="*/ 11704419 w 12192001"/>
              <a:gd name="connsiteY406" fmla="*/ 2985318 h 6858000"/>
              <a:gd name="connsiteX407" fmla="*/ 11704419 w 12192001"/>
              <a:gd name="connsiteY407" fmla="*/ 3004091 h 6858000"/>
              <a:gd name="connsiteX408" fmla="*/ 11700623 w 12192001"/>
              <a:gd name="connsiteY408" fmla="*/ 3019110 h 6858000"/>
              <a:gd name="connsiteX409" fmla="*/ 11704419 w 12192001"/>
              <a:gd name="connsiteY409" fmla="*/ 3030375 h 6858000"/>
              <a:gd name="connsiteX410" fmla="*/ 11712013 w 12192001"/>
              <a:gd name="connsiteY410" fmla="*/ 3019110 h 6858000"/>
              <a:gd name="connsiteX411" fmla="*/ 11712013 w 12192001"/>
              <a:gd name="connsiteY411" fmla="*/ 2989073 h 6858000"/>
              <a:gd name="connsiteX412" fmla="*/ 11734791 w 12192001"/>
              <a:gd name="connsiteY412" fmla="*/ 2977808 h 6858000"/>
              <a:gd name="connsiteX413" fmla="*/ 11742385 w 12192001"/>
              <a:gd name="connsiteY413" fmla="*/ 2977808 h 6858000"/>
              <a:gd name="connsiteX414" fmla="*/ 11765163 w 12192001"/>
              <a:gd name="connsiteY414" fmla="*/ 3019110 h 6858000"/>
              <a:gd name="connsiteX415" fmla="*/ 11765163 w 12192001"/>
              <a:gd name="connsiteY415" fmla="*/ 3022865 h 6858000"/>
              <a:gd name="connsiteX416" fmla="*/ 11765163 w 12192001"/>
              <a:gd name="connsiteY416" fmla="*/ 3056658 h 6858000"/>
              <a:gd name="connsiteX417" fmla="*/ 11765163 w 12192001"/>
              <a:gd name="connsiteY417" fmla="*/ 3075431 h 6858000"/>
              <a:gd name="connsiteX418" fmla="*/ 11757571 w 12192001"/>
              <a:gd name="connsiteY418" fmla="*/ 3090450 h 6858000"/>
              <a:gd name="connsiteX419" fmla="*/ 11757571 w 12192001"/>
              <a:gd name="connsiteY419" fmla="*/ 3116733 h 6858000"/>
              <a:gd name="connsiteX420" fmla="*/ 11765163 w 12192001"/>
              <a:gd name="connsiteY420" fmla="*/ 3150526 h 6858000"/>
              <a:gd name="connsiteX421" fmla="*/ 11765163 w 12192001"/>
              <a:gd name="connsiteY421" fmla="*/ 3184318 h 6858000"/>
              <a:gd name="connsiteX422" fmla="*/ 11757571 w 12192001"/>
              <a:gd name="connsiteY422" fmla="*/ 3218111 h 6858000"/>
              <a:gd name="connsiteX423" fmla="*/ 11753773 w 12192001"/>
              <a:gd name="connsiteY423" fmla="*/ 3233130 h 6858000"/>
              <a:gd name="connsiteX424" fmla="*/ 11753773 w 12192001"/>
              <a:gd name="connsiteY424" fmla="*/ 3244394 h 6858000"/>
              <a:gd name="connsiteX425" fmla="*/ 11757571 w 12192001"/>
              <a:gd name="connsiteY425" fmla="*/ 3304469 h 6858000"/>
              <a:gd name="connsiteX426" fmla="*/ 11772757 w 12192001"/>
              <a:gd name="connsiteY426" fmla="*/ 3308224 h 6858000"/>
              <a:gd name="connsiteX427" fmla="*/ 11765163 w 12192001"/>
              <a:gd name="connsiteY427" fmla="*/ 3315734 h 6858000"/>
              <a:gd name="connsiteX428" fmla="*/ 11765163 w 12192001"/>
              <a:gd name="connsiteY428" fmla="*/ 3338262 h 6858000"/>
              <a:gd name="connsiteX429" fmla="*/ 11780349 w 12192001"/>
              <a:gd name="connsiteY429" fmla="*/ 3342017 h 6858000"/>
              <a:gd name="connsiteX430" fmla="*/ 11772757 w 12192001"/>
              <a:gd name="connsiteY430" fmla="*/ 3349526 h 6858000"/>
              <a:gd name="connsiteX431" fmla="*/ 11772757 w 12192001"/>
              <a:gd name="connsiteY431" fmla="*/ 3368300 h 6858000"/>
              <a:gd name="connsiteX432" fmla="*/ 11784145 w 12192001"/>
              <a:gd name="connsiteY432" fmla="*/ 3375809 h 6858000"/>
              <a:gd name="connsiteX433" fmla="*/ 11780349 w 12192001"/>
              <a:gd name="connsiteY433" fmla="*/ 3390828 h 6858000"/>
              <a:gd name="connsiteX434" fmla="*/ 11784145 w 12192001"/>
              <a:gd name="connsiteY434" fmla="*/ 3417111 h 6858000"/>
              <a:gd name="connsiteX435" fmla="*/ 11780349 w 12192001"/>
              <a:gd name="connsiteY435" fmla="*/ 3443394 h 6858000"/>
              <a:gd name="connsiteX436" fmla="*/ 11780349 w 12192001"/>
              <a:gd name="connsiteY436" fmla="*/ 3462168 h 6858000"/>
              <a:gd name="connsiteX437" fmla="*/ 11780349 w 12192001"/>
              <a:gd name="connsiteY437" fmla="*/ 3507224 h 6858000"/>
              <a:gd name="connsiteX438" fmla="*/ 11784145 w 12192001"/>
              <a:gd name="connsiteY438" fmla="*/ 3544772 h 6858000"/>
              <a:gd name="connsiteX439" fmla="*/ 11803129 w 12192001"/>
              <a:gd name="connsiteY439" fmla="*/ 3559791 h 6858000"/>
              <a:gd name="connsiteX440" fmla="*/ 11799331 w 12192001"/>
              <a:gd name="connsiteY440" fmla="*/ 3586074 h 6858000"/>
              <a:gd name="connsiteX441" fmla="*/ 11787943 w 12192001"/>
              <a:gd name="connsiteY441" fmla="*/ 3589828 h 6858000"/>
              <a:gd name="connsiteX442" fmla="*/ 11780349 w 12192001"/>
              <a:gd name="connsiteY442" fmla="*/ 3578564 h 6858000"/>
              <a:gd name="connsiteX443" fmla="*/ 11780349 w 12192001"/>
              <a:gd name="connsiteY443" fmla="*/ 3544772 h 6858000"/>
              <a:gd name="connsiteX444" fmla="*/ 11757571 w 12192001"/>
              <a:gd name="connsiteY444" fmla="*/ 3495960 h 6858000"/>
              <a:gd name="connsiteX445" fmla="*/ 11757571 w 12192001"/>
              <a:gd name="connsiteY445" fmla="*/ 3473432 h 6858000"/>
              <a:gd name="connsiteX446" fmla="*/ 11746181 w 12192001"/>
              <a:gd name="connsiteY446" fmla="*/ 3360790 h 6858000"/>
              <a:gd name="connsiteX447" fmla="*/ 11734791 w 12192001"/>
              <a:gd name="connsiteY447" fmla="*/ 3345771 h 6858000"/>
              <a:gd name="connsiteX448" fmla="*/ 11730995 w 12192001"/>
              <a:gd name="connsiteY448" fmla="*/ 3409602 h 6858000"/>
              <a:gd name="connsiteX449" fmla="*/ 11727199 w 12192001"/>
              <a:gd name="connsiteY449" fmla="*/ 3409602 h 6858000"/>
              <a:gd name="connsiteX450" fmla="*/ 11727199 w 12192001"/>
              <a:gd name="connsiteY450" fmla="*/ 3345771 h 6858000"/>
              <a:gd name="connsiteX451" fmla="*/ 11727199 w 12192001"/>
              <a:gd name="connsiteY451" fmla="*/ 3285696 h 6858000"/>
              <a:gd name="connsiteX452" fmla="*/ 11723403 w 12192001"/>
              <a:gd name="connsiteY452" fmla="*/ 3270677 h 6858000"/>
              <a:gd name="connsiteX453" fmla="*/ 11704419 w 12192001"/>
              <a:gd name="connsiteY453" fmla="*/ 3251903 h 6858000"/>
              <a:gd name="connsiteX454" fmla="*/ 11700623 w 12192001"/>
              <a:gd name="connsiteY454" fmla="*/ 3221865 h 6858000"/>
              <a:gd name="connsiteX455" fmla="*/ 11704419 w 12192001"/>
              <a:gd name="connsiteY455" fmla="*/ 3195582 h 6858000"/>
              <a:gd name="connsiteX456" fmla="*/ 11704419 w 12192001"/>
              <a:gd name="connsiteY456" fmla="*/ 3180563 h 6858000"/>
              <a:gd name="connsiteX457" fmla="*/ 11689235 w 12192001"/>
              <a:gd name="connsiteY457" fmla="*/ 3191828 h 6858000"/>
              <a:gd name="connsiteX458" fmla="*/ 11674049 w 12192001"/>
              <a:gd name="connsiteY458" fmla="*/ 3184318 h 6858000"/>
              <a:gd name="connsiteX459" fmla="*/ 11662659 w 12192001"/>
              <a:gd name="connsiteY459" fmla="*/ 3165545 h 6858000"/>
              <a:gd name="connsiteX460" fmla="*/ 11658863 w 12192001"/>
              <a:gd name="connsiteY460" fmla="*/ 3154280 h 6858000"/>
              <a:gd name="connsiteX461" fmla="*/ 11655065 w 12192001"/>
              <a:gd name="connsiteY461" fmla="*/ 3101714 h 6858000"/>
              <a:gd name="connsiteX462" fmla="*/ 11647473 w 12192001"/>
              <a:gd name="connsiteY462" fmla="*/ 3094205 h 6858000"/>
              <a:gd name="connsiteX463" fmla="*/ 11639879 w 12192001"/>
              <a:gd name="connsiteY463" fmla="*/ 3101714 h 6858000"/>
              <a:gd name="connsiteX464" fmla="*/ 11638399 w 12192001"/>
              <a:gd name="connsiteY464" fmla="*/ 3105036 h 6858000"/>
              <a:gd name="connsiteX465" fmla="*/ 11638399 w 12192001"/>
              <a:gd name="connsiteY465" fmla="*/ 3002665 h 6858000"/>
              <a:gd name="connsiteX466" fmla="*/ 11636857 w 12192001"/>
              <a:gd name="connsiteY466" fmla="*/ 2993275 h 6858000"/>
              <a:gd name="connsiteX467" fmla="*/ 11637165 w 12192001"/>
              <a:gd name="connsiteY467" fmla="*/ 2983886 h 6858000"/>
              <a:gd name="connsiteX468" fmla="*/ 11638399 w 12192001"/>
              <a:gd name="connsiteY468" fmla="*/ 2946327 h 6858000"/>
              <a:gd name="connsiteX469" fmla="*/ 11637165 w 12192001"/>
              <a:gd name="connsiteY469" fmla="*/ 2908769 h 6858000"/>
              <a:gd name="connsiteX470" fmla="*/ 4874416 w 12192001"/>
              <a:gd name="connsiteY470" fmla="*/ 2892053 h 6858000"/>
              <a:gd name="connsiteX471" fmla="*/ 4906079 w 12192001"/>
              <a:gd name="connsiteY471" fmla="*/ 2909753 h 6858000"/>
              <a:gd name="connsiteX472" fmla="*/ 4930281 w 12192001"/>
              <a:gd name="connsiteY472" fmla="*/ 2936505 h 6858000"/>
              <a:gd name="connsiteX473" fmla="*/ 4937874 w 12192001"/>
              <a:gd name="connsiteY473" fmla="*/ 2955279 h 6858000"/>
              <a:gd name="connsiteX474" fmla="*/ 4941670 w 12192001"/>
              <a:gd name="connsiteY474" fmla="*/ 2985317 h 6858000"/>
              <a:gd name="connsiteX475" fmla="*/ 4941670 w 12192001"/>
              <a:gd name="connsiteY475" fmla="*/ 3004090 h 6858000"/>
              <a:gd name="connsiteX476" fmla="*/ 4937874 w 12192001"/>
              <a:gd name="connsiteY476" fmla="*/ 3019109 h 6858000"/>
              <a:gd name="connsiteX477" fmla="*/ 4941670 w 12192001"/>
              <a:gd name="connsiteY477" fmla="*/ 3030374 h 6858000"/>
              <a:gd name="connsiteX478" fmla="*/ 4949263 w 12192001"/>
              <a:gd name="connsiteY478" fmla="*/ 3019109 h 6858000"/>
              <a:gd name="connsiteX479" fmla="*/ 4949263 w 12192001"/>
              <a:gd name="connsiteY479" fmla="*/ 2989072 h 6858000"/>
              <a:gd name="connsiteX480" fmla="*/ 4972042 w 12192001"/>
              <a:gd name="connsiteY480" fmla="*/ 2977807 h 6858000"/>
              <a:gd name="connsiteX481" fmla="*/ 4979635 w 12192001"/>
              <a:gd name="connsiteY481" fmla="*/ 2977807 h 6858000"/>
              <a:gd name="connsiteX482" fmla="*/ 5002414 w 12192001"/>
              <a:gd name="connsiteY482" fmla="*/ 3019109 h 6858000"/>
              <a:gd name="connsiteX483" fmla="*/ 5002414 w 12192001"/>
              <a:gd name="connsiteY483" fmla="*/ 3022864 h 6858000"/>
              <a:gd name="connsiteX484" fmla="*/ 5002414 w 12192001"/>
              <a:gd name="connsiteY484" fmla="*/ 3056657 h 6858000"/>
              <a:gd name="connsiteX485" fmla="*/ 5002414 w 12192001"/>
              <a:gd name="connsiteY485" fmla="*/ 3075430 h 6858000"/>
              <a:gd name="connsiteX486" fmla="*/ 4994821 w 12192001"/>
              <a:gd name="connsiteY486" fmla="*/ 3090449 h 6858000"/>
              <a:gd name="connsiteX487" fmla="*/ 4994821 w 12192001"/>
              <a:gd name="connsiteY487" fmla="*/ 3116732 h 6858000"/>
              <a:gd name="connsiteX488" fmla="*/ 5002414 w 12192001"/>
              <a:gd name="connsiteY488" fmla="*/ 3150525 h 6858000"/>
              <a:gd name="connsiteX489" fmla="*/ 5002414 w 12192001"/>
              <a:gd name="connsiteY489" fmla="*/ 3184317 h 6858000"/>
              <a:gd name="connsiteX490" fmla="*/ 4994821 w 12192001"/>
              <a:gd name="connsiteY490" fmla="*/ 3218110 h 6858000"/>
              <a:gd name="connsiteX491" fmla="*/ 4991024 w 12192001"/>
              <a:gd name="connsiteY491" fmla="*/ 3233129 h 6858000"/>
              <a:gd name="connsiteX492" fmla="*/ 4991024 w 12192001"/>
              <a:gd name="connsiteY492" fmla="*/ 3244393 h 6858000"/>
              <a:gd name="connsiteX493" fmla="*/ 4994821 w 12192001"/>
              <a:gd name="connsiteY493" fmla="*/ 3304468 h 6858000"/>
              <a:gd name="connsiteX494" fmla="*/ 5010007 w 12192001"/>
              <a:gd name="connsiteY494" fmla="*/ 3308223 h 6858000"/>
              <a:gd name="connsiteX495" fmla="*/ 5002414 w 12192001"/>
              <a:gd name="connsiteY495" fmla="*/ 3315733 h 6858000"/>
              <a:gd name="connsiteX496" fmla="*/ 5002414 w 12192001"/>
              <a:gd name="connsiteY496" fmla="*/ 3338261 h 6858000"/>
              <a:gd name="connsiteX497" fmla="*/ 5017600 w 12192001"/>
              <a:gd name="connsiteY497" fmla="*/ 3342016 h 6858000"/>
              <a:gd name="connsiteX498" fmla="*/ 5010007 w 12192001"/>
              <a:gd name="connsiteY498" fmla="*/ 3349525 h 6858000"/>
              <a:gd name="connsiteX499" fmla="*/ 5010007 w 12192001"/>
              <a:gd name="connsiteY499" fmla="*/ 3368299 h 6858000"/>
              <a:gd name="connsiteX500" fmla="*/ 5021396 w 12192001"/>
              <a:gd name="connsiteY500" fmla="*/ 3375808 h 6858000"/>
              <a:gd name="connsiteX501" fmla="*/ 5017600 w 12192001"/>
              <a:gd name="connsiteY501" fmla="*/ 3390827 h 6858000"/>
              <a:gd name="connsiteX502" fmla="*/ 5021396 w 12192001"/>
              <a:gd name="connsiteY502" fmla="*/ 3417110 h 6858000"/>
              <a:gd name="connsiteX503" fmla="*/ 5017600 w 12192001"/>
              <a:gd name="connsiteY503" fmla="*/ 3443393 h 6858000"/>
              <a:gd name="connsiteX504" fmla="*/ 5017600 w 12192001"/>
              <a:gd name="connsiteY504" fmla="*/ 3462167 h 6858000"/>
              <a:gd name="connsiteX505" fmla="*/ 5017600 w 12192001"/>
              <a:gd name="connsiteY505" fmla="*/ 3507223 h 6858000"/>
              <a:gd name="connsiteX506" fmla="*/ 5021396 w 12192001"/>
              <a:gd name="connsiteY506" fmla="*/ 3544771 h 6858000"/>
              <a:gd name="connsiteX507" fmla="*/ 5040379 w 12192001"/>
              <a:gd name="connsiteY507" fmla="*/ 3559790 h 6858000"/>
              <a:gd name="connsiteX508" fmla="*/ 5036582 w 12192001"/>
              <a:gd name="connsiteY508" fmla="*/ 3586073 h 6858000"/>
              <a:gd name="connsiteX509" fmla="*/ 5025193 w 12192001"/>
              <a:gd name="connsiteY509" fmla="*/ 3589827 h 6858000"/>
              <a:gd name="connsiteX510" fmla="*/ 5017600 w 12192001"/>
              <a:gd name="connsiteY510" fmla="*/ 3578563 h 6858000"/>
              <a:gd name="connsiteX511" fmla="*/ 5017600 w 12192001"/>
              <a:gd name="connsiteY511" fmla="*/ 3544771 h 6858000"/>
              <a:gd name="connsiteX512" fmla="*/ 4994821 w 12192001"/>
              <a:gd name="connsiteY512" fmla="*/ 3495959 h 6858000"/>
              <a:gd name="connsiteX513" fmla="*/ 4994821 w 12192001"/>
              <a:gd name="connsiteY513" fmla="*/ 3473431 h 6858000"/>
              <a:gd name="connsiteX514" fmla="*/ 4983432 w 12192001"/>
              <a:gd name="connsiteY514" fmla="*/ 3360789 h 6858000"/>
              <a:gd name="connsiteX515" fmla="*/ 4972042 w 12192001"/>
              <a:gd name="connsiteY515" fmla="*/ 3345770 h 6858000"/>
              <a:gd name="connsiteX516" fmla="*/ 4968246 w 12192001"/>
              <a:gd name="connsiteY516" fmla="*/ 3409601 h 6858000"/>
              <a:gd name="connsiteX517" fmla="*/ 4964449 w 12192001"/>
              <a:gd name="connsiteY517" fmla="*/ 3409601 h 6858000"/>
              <a:gd name="connsiteX518" fmla="*/ 4964449 w 12192001"/>
              <a:gd name="connsiteY518" fmla="*/ 3345770 h 6858000"/>
              <a:gd name="connsiteX519" fmla="*/ 4964449 w 12192001"/>
              <a:gd name="connsiteY519" fmla="*/ 3285695 h 6858000"/>
              <a:gd name="connsiteX520" fmla="*/ 4960653 w 12192001"/>
              <a:gd name="connsiteY520" fmla="*/ 3270676 h 6858000"/>
              <a:gd name="connsiteX521" fmla="*/ 4941670 w 12192001"/>
              <a:gd name="connsiteY521" fmla="*/ 3251902 h 6858000"/>
              <a:gd name="connsiteX522" fmla="*/ 4937874 w 12192001"/>
              <a:gd name="connsiteY522" fmla="*/ 3221864 h 6858000"/>
              <a:gd name="connsiteX523" fmla="*/ 4941670 w 12192001"/>
              <a:gd name="connsiteY523" fmla="*/ 3195581 h 6858000"/>
              <a:gd name="connsiteX524" fmla="*/ 4941670 w 12192001"/>
              <a:gd name="connsiteY524" fmla="*/ 3180562 h 6858000"/>
              <a:gd name="connsiteX525" fmla="*/ 4926485 w 12192001"/>
              <a:gd name="connsiteY525" fmla="*/ 3191827 h 6858000"/>
              <a:gd name="connsiteX526" fmla="*/ 4911299 w 12192001"/>
              <a:gd name="connsiteY526" fmla="*/ 3184317 h 6858000"/>
              <a:gd name="connsiteX527" fmla="*/ 4899909 w 12192001"/>
              <a:gd name="connsiteY527" fmla="*/ 3165544 h 6858000"/>
              <a:gd name="connsiteX528" fmla="*/ 4896113 w 12192001"/>
              <a:gd name="connsiteY528" fmla="*/ 3154279 h 6858000"/>
              <a:gd name="connsiteX529" fmla="*/ 4892316 w 12192001"/>
              <a:gd name="connsiteY529" fmla="*/ 3101713 h 6858000"/>
              <a:gd name="connsiteX530" fmla="*/ 4884723 w 12192001"/>
              <a:gd name="connsiteY530" fmla="*/ 3094204 h 6858000"/>
              <a:gd name="connsiteX531" fmla="*/ 4877130 w 12192001"/>
              <a:gd name="connsiteY531" fmla="*/ 3101713 h 6858000"/>
              <a:gd name="connsiteX532" fmla="*/ 4875650 w 12192001"/>
              <a:gd name="connsiteY532" fmla="*/ 3105035 h 6858000"/>
              <a:gd name="connsiteX533" fmla="*/ 4875650 w 12192001"/>
              <a:gd name="connsiteY533" fmla="*/ 3002664 h 6858000"/>
              <a:gd name="connsiteX534" fmla="*/ 4874108 w 12192001"/>
              <a:gd name="connsiteY534" fmla="*/ 2993274 h 6858000"/>
              <a:gd name="connsiteX535" fmla="*/ 4874416 w 12192001"/>
              <a:gd name="connsiteY535" fmla="*/ 2983885 h 6858000"/>
              <a:gd name="connsiteX536" fmla="*/ 4875650 w 12192001"/>
              <a:gd name="connsiteY536" fmla="*/ 2946326 h 6858000"/>
              <a:gd name="connsiteX537" fmla="*/ 4874416 w 12192001"/>
              <a:gd name="connsiteY537" fmla="*/ 2908768 h 6858000"/>
              <a:gd name="connsiteX538" fmla="*/ 6510640 w 12192001"/>
              <a:gd name="connsiteY538" fmla="*/ 2885171 h 6858000"/>
              <a:gd name="connsiteX539" fmla="*/ 6512504 w 12192001"/>
              <a:gd name="connsiteY539" fmla="*/ 2906467 h 6858000"/>
              <a:gd name="connsiteX540" fmla="*/ 6508795 w 12192001"/>
              <a:gd name="connsiteY540" fmla="*/ 2948849 h 6858000"/>
              <a:gd name="connsiteX541" fmla="*/ 6507600 w 12192001"/>
              <a:gd name="connsiteY541" fmla="*/ 2931175 h 6858000"/>
              <a:gd name="connsiteX542" fmla="*/ 6508834 w 12192001"/>
              <a:gd name="connsiteY542" fmla="*/ 2923663 h 6858000"/>
              <a:gd name="connsiteX543" fmla="*/ 5758070 w 12192001"/>
              <a:gd name="connsiteY543" fmla="*/ 2849912 h 6858000"/>
              <a:gd name="connsiteX544" fmla="*/ 5760329 w 12192001"/>
              <a:gd name="connsiteY544" fmla="*/ 2853902 h 6858000"/>
              <a:gd name="connsiteX545" fmla="*/ 5760329 w 12192001"/>
              <a:gd name="connsiteY545" fmla="*/ 2906468 h 6858000"/>
              <a:gd name="connsiteX546" fmla="*/ 5755921 w 12192001"/>
              <a:gd name="connsiteY546" fmla="*/ 2918461 h 6858000"/>
              <a:gd name="connsiteX547" fmla="*/ 5754217 w 12192001"/>
              <a:gd name="connsiteY547" fmla="*/ 2914519 h 6858000"/>
              <a:gd name="connsiteX548" fmla="*/ 5750363 w 12192001"/>
              <a:gd name="connsiteY548" fmla="*/ 2908416 h 6858000"/>
              <a:gd name="connsiteX549" fmla="*/ 5758070 w 12192001"/>
              <a:gd name="connsiteY549" fmla="*/ 2885881 h 6858000"/>
              <a:gd name="connsiteX550" fmla="*/ 8565805 w 12192001"/>
              <a:gd name="connsiteY550" fmla="*/ 2833370 h 6858000"/>
              <a:gd name="connsiteX551" fmla="*/ 8570431 w 12192001"/>
              <a:gd name="connsiteY551" fmla="*/ 2850523 h 6858000"/>
              <a:gd name="connsiteX552" fmla="*/ 8569523 w 12192001"/>
              <a:gd name="connsiteY552" fmla="*/ 2854338 h 6858000"/>
              <a:gd name="connsiteX553" fmla="*/ 8569289 w 12192001"/>
              <a:gd name="connsiteY553" fmla="*/ 2853202 h 6858000"/>
              <a:gd name="connsiteX554" fmla="*/ 8564387 w 12192001"/>
              <a:gd name="connsiteY554" fmla="*/ 2838983 h 6858000"/>
              <a:gd name="connsiteX555" fmla="*/ 1803056 w 12192001"/>
              <a:gd name="connsiteY555" fmla="*/ 2833369 h 6858000"/>
              <a:gd name="connsiteX556" fmla="*/ 1807681 w 12192001"/>
              <a:gd name="connsiteY556" fmla="*/ 2850522 h 6858000"/>
              <a:gd name="connsiteX557" fmla="*/ 1806774 w 12192001"/>
              <a:gd name="connsiteY557" fmla="*/ 2854337 h 6858000"/>
              <a:gd name="connsiteX558" fmla="*/ 1806539 w 12192001"/>
              <a:gd name="connsiteY558" fmla="*/ 2853201 h 6858000"/>
              <a:gd name="connsiteX559" fmla="*/ 1801638 w 12192001"/>
              <a:gd name="connsiteY559" fmla="*/ 2838982 h 6858000"/>
              <a:gd name="connsiteX560" fmla="*/ 9900619 w 12192001"/>
              <a:gd name="connsiteY560" fmla="*/ 2826107 h 6858000"/>
              <a:gd name="connsiteX561" fmla="*/ 9902305 w 12192001"/>
              <a:gd name="connsiteY561" fmla="*/ 2831353 h 6858000"/>
              <a:gd name="connsiteX562" fmla="*/ 9906651 w 12192001"/>
              <a:gd name="connsiteY562" fmla="*/ 2848254 h 6858000"/>
              <a:gd name="connsiteX563" fmla="*/ 9903797 w 12192001"/>
              <a:gd name="connsiteY563" fmla="*/ 2859352 h 6858000"/>
              <a:gd name="connsiteX564" fmla="*/ 9895957 w 12192001"/>
              <a:gd name="connsiteY564" fmla="*/ 2843520 h 6858000"/>
              <a:gd name="connsiteX565" fmla="*/ 9890539 w 12192001"/>
              <a:gd name="connsiteY565" fmla="*/ 2836431 h 6858000"/>
              <a:gd name="connsiteX566" fmla="*/ 3137869 w 12192001"/>
              <a:gd name="connsiteY566" fmla="*/ 2826106 h 6858000"/>
              <a:gd name="connsiteX567" fmla="*/ 3139555 w 12192001"/>
              <a:gd name="connsiteY567" fmla="*/ 2831352 h 6858000"/>
              <a:gd name="connsiteX568" fmla="*/ 3143902 w 12192001"/>
              <a:gd name="connsiteY568" fmla="*/ 2848253 h 6858000"/>
              <a:gd name="connsiteX569" fmla="*/ 3141048 w 12192001"/>
              <a:gd name="connsiteY569" fmla="*/ 2859351 h 6858000"/>
              <a:gd name="connsiteX570" fmla="*/ 3133207 w 12192001"/>
              <a:gd name="connsiteY570" fmla="*/ 2843519 h 6858000"/>
              <a:gd name="connsiteX571" fmla="*/ 3127790 w 12192001"/>
              <a:gd name="connsiteY571" fmla="*/ 2836430 h 6858000"/>
              <a:gd name="connsiteX572" fmla="*/ 11518471 w 12192001"/>
              <a:gd name="connsiteY572" fmla="*/ 2818604 h 6858000"/>
              <a:gd name="connsiteX573" fmla="*/ 11524711 w 12192001"/>
              <a:gd name="connsiteY573" fmla="*/ 2827147 h 6858000"/>
              <a:gd name="connsiteX574" fmla="*/ 11524871 w 12192001"/>
              <a:gd name="connsiteY574" fmla="*/ 2837407 h 6858000"/>
              <a:gd name="connsiteX575" fmla="*/ 11524871 w 12192001"/>
              <a:gd name="connsiteY575" fmla="*/ 2844919 h 6858000"/>
              <a:gd name="connsiteX576" fmla="*/ 11526105 w 12192001"/>
              <a:gd name="connsiteY576" fmla="*/ 2867454 h 6858000"/>
              <a:gd name="connsiteX577" fmla="*/ 11527921 w 12192001"/>
              <a:gd name="connsiteY577" fmla="*/ 2900632 h 6858000"/>
              <a:gd name="connsiteX578" fmla="*/ 11526065 w 12192001"/>
              <a:gd name="connsiteY578" fmla="*/ 2897454 h 6858000"/>
              <a:gd name="connsiteX579" fmla="*/ 11518471 w 12192001"/>
              <a:gd name="connsiteY579" fmla="*/ 2874925 h 6858000"/>
              <a:gd name="connsiteX580" fmla="*/ 11518471 w 12192001"/>
              <a:gd name="connsiteY580" fmla="*/ 2818604 h 6858000"/>
              <a:gd name="connsiteX581" fmla="*/ 4755722 w 12192001"/>
              <a:gd name="connsiteY581" fmla="*/ 2818603 h 6858000"/>
              <a:gd name="connsiteX582" fmla="*/ 4761961 w 12192001"/>
              <a:gd name="connsiteY582" fmla="*/ 2827146 h 6858000"/>
              <a:gd name="connsiteX583" fmla="*/ 4762121 w 12192001"/>
              <a:gd name="connsiteY583" fmla="*/ 2837406 h 6858000"/>
              <a:gd name="connsiteX584" fmla="*/ 4762121 w 12192001"/>
              <a:gd name="connsiteY584" fmla="*/ 2844918 h 6858000"/>
              <a:gd name="connsiteX585" fmla="*/ 4763355 w 12192001"/>
              <a:gd name="connsiteY585" fmla="*/ 2867453 h 6858000"/>
              <a:gd name="connsiteX586" fmla="*/ 4765172 w 12192001"/>
              <a:gd name="connsiteY586" fmla="*/ 2900631 h 6858000"/>
              <a:gd name="connsiteX587" fmla="*/ 4763315 w 12192001"/>
              <a:gd name="connsiteY587" fmla="*/ 2897453 h 6858000"/>
              <a:gd name="connsiteX588" fmla="*/ 4755722 w 12192001"/>
              <a:gd name="connsiteY588" fmla="*/ 2874924 h 6858000"/>
              <a:gd name="connsiteX589" fmla="*/ 4755722 w 12192001"/>
              <a:gd name="connsiteY589" fmla="*/ 2818603 h 6858000"/>
              <a:gd name="connsiteX590" fmla="*/ 9977649 w 12192001"/>
              <a:gd name="connsiteY590" fmla="*/ 2788646 h 6858000"/>
              <a:gd name="connsiteX591" fmla="*/ 9980207 w 12192001"/>
              <a:gd name="connsiteY591" fmla="*/ 2798896 h 6858000"/>
              <a:gd name="connsiteX592" fmla="*/ 9982019 w 12192001"/>
              <a:gd name="connsiteY592" fmla="*/ 2820492 h 6858000"/>
              <a:gd name="connsiteX593" fmla="*/ 9976223 w 12192001"/>
              <a:gd name="connsiteY593" fmla="*/ 2854295 h 6858000"/>
              <a:gd name="connsiteX594" fmla="*/ 9976223 w 12192001"/>
              <a:gd name="connsiteY594" fmla="*/ 2858051 h 6858000"/>
              <a:gd name="connsiteX595" fmla="*/ 9984917 w 12192001"/>
              <a:gd name="connsiteY595" fmla="*/ 2861807 h 6858000"/>
              <a:gd name="connsiteX596" fmla="*/ 9979121 w 12192001"/>
              <a:gd name="connsiteY596" fmla="*/ 2869318 h 6858000"/>
              <a:gd name="connsiteX597" fmla="*/ 9979121 w 12192001"/>
              <a:gd name="connsiteY597" fmla="*/ 2884342 h 6858000"/>
              <a:gd name="connsiteX598" fmla="*/ 9976223 w 12192001"/>
              <a:gd name="connsiteY598" fmla="*/ 2891854 h 6858000"/>
              <a:gd name="connsiteX599" fmla="*/ 9984917 w 12192001"/>
              <a:gd name="connsiteY599" fmla="*/ 2921900 h 6858000"/>
              <a:gd name="connsiteX600" fmla="*/ 9993609 w 12192001"/>
              <a:gd name="connsiteY600" fmla="*/ 2925656 h 6858000"/>
              <a:gd name="connsiteX601" fmla="*/ 9993609 w 12192001"/>
              <a:gd name="connsiteY601" fmla="*/ 2940680 h 6858000"/>
              <a:gd name="connsiteX602" fmla="*/ 9976223 w 12192001"/>
              <a:gd name="connsiteY602" fmla="*/ 2944436 h 6858000"/>
              <a:gd name="connsiteX603" fmla="*/ 9970427 w 12192001"/>
              <a:gd name="connsiteY603" fmla="*/ 2951948 h 6858000"/>
              <a:gd name="connsiteX604" fmla="*/ 9970427 w 12192001"/>
              <a:gd name="connsiteY604" fmla="*/ 2966971 h 6858000"/>
              <a:gd name="connsiteX605" fmla="*/ 9970427 w 12192001"/>
              <a:gd name="connsiteY605" fmla="*/ 2981994 h 6858000"/>
              <a:gd name="connsiteX606" fmla="*/ 9967529 w 12192001"/>
              <a:gd name="connsiteY606" fmla="*/ 2989506 h 6858000"/>
              <a:gd name="connsiteX607" fmla="*/ 9964115 w 12192001"/>
              <a:gd name="connsiteY607" fmla="*/ 2993300 h 6858000"/>
              <a:gd name="connsiteX608" fmla="*/ 9963975 w 12192001"/>
              <a:gd name="connsiteY608" fmla="*/ 2992854 h 6858000"/>
              <a:gd name="connsiteX609" fmla="*/ 9963161 w 12192001"/>
              <a:gd name="connsiteY609" fmla="*/ 2981587 h 6858000"/>
              <a:gd name="connsiteX610" fmla="*/ 9966057 w 12192001"/>
              <a:gd name="connsiteY610" fmla="*/ 2970320 h 6858000"/>
              <a:gd name="connsiteX611" fmla="*/ 9968955 w 12192001"/>
              <a:gd name="connsiteY611" fmla="*/ 2940273 h 6858000"/>
              <a:gd name="connsiteX612" fmla="*/ 9968955 w 12192001"/>
              <a:gd name="connsiteY612" fmla="*/ 2891446 h 6858000"/>
              <a:gd name="connsiteX613" fmla="*/ 9971853 w 12192001"/>
              <a:gd name="connsiteY613" fmla="*/ 2853888 h 6858000"/>
              <a:gd name="connsiteX614" fmla="*/ 9977649 w 12192001"/>
              <a:gd name="connsiteY614" fmla="*/ 2820086 h 6858000"/>
              <a:gd name="connsiteX615" fmla="*/ 3214899 w 12192001"/>
              <a:gd name="connsiteY615" fmla="*/ 2788645 h 6858000"/>
              <a:gd name="connsiteX616" fmla="*/ 3217458 w 12192001"/>
              <a:gd name="connsiteY616" fmla="*/ 2798895 h 6858000"/>
              <a:gd name="connsiteX617" fmla="*/ 3219269 w 12192001"/>
              <a:gd name="connsiteY617" fmla="*/ 2820491 h 6858000"/>
              <a:gd name="connsiteX618" fmla="*/ 3213473 w 12192001"/>
              <a:gd name="connsiteY618" fmla="*/ 2854294 h 6858000"/>
              <a:gd name="connsiteX619" fmla="*/ 3213473 w 12192001"/>
              <a:gd name="connsiteY619" fmla="*/ 2858050 h 6858000"/>
              <a:gd name="connsiteX620" fmla="*/ 3222167 w 12192001"/>
              <a:gd name="connsiteY620" fmla="*/ 2861806 h 6858000"/>
              <a:gd name="connsiteX621" fmla="*/ 3216371 w 12192001"/>
              <a:gd name="connsiteY621" fmla="*/ 2869317 h 6858000"/>
              <a:gd name="connsiteX622" fmla="*/ 3216371 w 12192001"/>
              <a:gd name="connsiteY622" fmla="*/ 2884341 h 6858000"/>
              <a:gd name="connsiteX623" fmla="*/ 3213473 w 12192001"/>
              <a:gd name="connsiteY623" fmla="*/ 2891853 h 6858000"/>
              <a:gd name="connsiteX624" fmla="*/ 3222167 w 12192001"/>
              <a:gd name="connsiteY624" fmla="*/ 2921899 h 6858000"/>
              <a:gd name="connsiteX625" fmla="*/ 3230860 w 12192001"/>
              <a:gd name="connsiteY625" fmla="*/ 2925655 h 6858000"/>
              <a:gd name="connsiteX626" fmla="*/ 3230860 w 12192001"/>
              <a:gd name="connsiteY626" fmla="*/ 2940679 h 6858000"/>
              <a:gd name="connsiteX627" fmla="*/ 3213473 w 12192001"/>
              <a:gd name="connsiteY627" fmla="*/ 2944435 h 6858000"/>
              <a:gd name="connsiteX628" fmla="*/ 3207678 w 12192001"/>
              <a:gd name="connsiteY628" fmla="*/ 2951947 h 6858000"/>
              <a:gd name="connsiteX629" fmla="*/ 3207678 w 12192001"/>
              <a:gd name="connsiteY629" fmla="*/ 2966970 h 6858000"/>
              <a:gd name="connsiteX630" fmla="*/ 3207678 w 12192001"/>
              <a:gd name="connsiteY630" fmla="*/ 2981993 h 6858000"/>
              <a:gd name="connsiteX631" fmla="*/ 3204780 w 12192001"/>
              <a:gd name="connsiteY631" fmla="*/ 2989505 h 6858000"/>
              <a:gd name="connsiteX632" fmla="*/ 3201365 w 12192001"/>
              <a:gd name="connsiteY632" fmla="*/ 2993299 h 6858000"/>
              <a:gd name="connsiteX633" fmla="*/ 3201225 w 12192001"/>
              <a:gd name="connsiteY633" fmla="*/ 2992853 h 6858000"/>
              <a:gd name="connsiteX634" fmla="*/ 3200411 w 12192001"/>
              <a:gd name="connsiteY634" fmla="*/ 2981586 h 6858000"/>
              <a:gd name="connsiteX635" fmla="*/ 3203307 w 12192001"/>
              <a:gd name="connsiteY635" fmla="*/ 2970319 h 6858000"/>
              <a:gd name="connsiteX636" fmla="*/ 3206205 w 12192001"/>
              <a:gd name="connsiteY636" fmla="*/ 2940272 h 6858000"/>
              <a:gd name="connsiteX637" fmla="*/ 3206205 w 12192001"/>
              <a:gd name="connsiteY637" fmla="*/ 2891445 h 6858000"/>
              <a:gd name="connsiteX638" fmla="*/ 3209103 w 12192001"/>
              <a:gd name="connsiteY638" fmla="*/ 2853887 h 6858000"/>
              <a:gd name="connsiteX639" fmla="*/ 3214899 w 12192001"/>
              <a:gd name="connsiteY639" fmla="*/ 2820085 h 6858000"/>
              <a:gd name="connsiteX640" fmla="*/ 9907729 w 12192001"/>
              <a:gd name="connsiteY640" fmla="*/ 2769337 h 6858000"/>
              <a:gd name="connsiteX641" fmla="*/ 9909187 w 12192001"/>
              <a:gd name="connsiteY641" fmla="*/ 2776893 h 6858000"/>
              <a:gd name="connsiteX642" fmla="*/ 9902305 w 12192001"/>
              <a:gd name="connsiteY642" fmla="*/ 2797550 h 6858000"/>
              <a:gd name="connsiteX643" fmla="*/ 9900717 w 12192001"/>
              <a:gd name="connsiteY643" fmla="*/ 2802489 h 6858000"/>
              <a:gd name="connsiteX644" fmla="*/ 9897395 w 12192001"/>
              <a:gd name="connsiteY644" fmla="*/ 2796857 h 6858000"/>
              <a:gd name="connsiteX645" fmla="*/ 9896475 w 12192001"/>
              <a:gd name="connsiteY645" fmla="*/ 2785948 h 6858000"/>
              <a:gd name="connsiteX646" fmla="*/ 9899967 w 12192001"/>
              <a:gd name="connsiteY646" fmla="*/ 2783248 h 6858000"/>
              <a:gd name="connsiteX647" fmla="*/ 3144980 w 12192001"/>
              <a:gd name="connsiteY647" fmla="*/ 2769336 h 6858000"/>
              <a:gd name="connsiteX648" fmla="*/ 3146437 w 12192001"/>
              <a:gd name="connsiteY648" fmla="*/ 2776892 h 6858000"/>
              <a:gd name="connsiteX649" fmla="*/ 3139555 w 12192001"/>
              <a:gd name="connsiteY649" fmla="*/ 2797549 h 6858000"/>
              <a:gd name="connsiteX650" fmla="*/ 3137967 w 12192001"/>
              <a:gd name="connsiteY650" fmla="*/ 2802488 h 6858000"/>
              <a:gd name="connsiteX651" fmla="*/ 3134645 w 12192001"/>
              <a:gd name="connsiteY651" fmla="*/ 2796856 h 6858000"/>
              <a:gd name="connsiteX652" fmla="*/ 3133726 w 12192001"/>
              <a:gd name="connsiteY652" fmla="*/ 2785947 h 6858000"/>
              <a:gd name="connsiteX653" fmla="*/ 3137218 w 12192001"/>
              <a:gd name="connsiteY653" fmla="*/ 2783247 h 6858000"/>
              <a:gd name="connsiteX654" fmla="*/ 7032740 w 12192001"/>
              <a:gd name="connsiteY654" fmla="*/ 2740085 h 6858000"/>
              <a:gd name="connsiteX655" fmla="*/ 7036220 w 12192001"/>
              <a:gd name="connsiteY655" fmla="*/ 2802743 h 6858000"/>
              <a:gd name="connsiteX656" fmla="*/ 7037636 w 12192001"/>
              <a:gd name="connsiteY656" fmla="*/ 2826903 h 6858000"/>
              <a:gd name="connsiteX657" fmla="*/ 7032647 w 12192001"/>
              <a:gd name="connsiteY657" fmla="*/ 2846044 h 6858000"/>
              <a:gd name="connsiteX658" fmla="*/ 7032647 w 12192001"/>
              <a:gd name="connsiteY658" fmla="*/ 2749711 h 6858000"/>
              <a:gd name="connsiteX659" fmla="*/ 269990 w 12192001"/>
              <a:gd name="connsiteY659" fmla="*/ 2740084 h 6858000"/>
              <a:gd name="connsiteX660" fmla="*/ 273470 w 12192001"/>
              <a:gd name="connsiteY660" fmla="*/ 2802742 h 6858000"/>
              <a:gd name="connsiteX661" fmla="*/ 274886 w 12192001"/>
              <a:gd name="connsiteY661" fmla="*/ 2826902 h 6858000"/>
              <a:gd name="connsiteX662" fmla="*/ 269897 w 12192001"/>
              <a:gd name="connsiteY662" fmla="*/ 2846043 h 6858000"/>
              <a:gd name="connsiteX663" fmla="*/ 269897 w 12192001"/>
              <a:gd name="connsiteY663" fmla="*/ 2749710 h 6858000"/>
              <a:gd name="connsiteX664" fmla="*/ 10006037 w 12192001"/>
              <a:gd name="connsiteY664" fmla="*/ 2724604 h 6858000"/>
              <a:gd name="connsiteX665" fmla="*/ 10008441 w 12192001"/>
              <a:gd name="connsiteY665" fmla="*/ 2734904 h 6858000"/>
              <a:gd name="connsiteX666" fmla="*/ 10009521 w 12192001"/>
              <a:gd name="connsiteY666" fmla="*/ 2739533 h 6858000"/>
              <a:gd name="connsiteX667" fmla="*/ 10007013 w 12192001"/>
              <a:gd name="connsiteY667" fmla="*/ 2735986 h 6858000"/>
              <a:gd name="connsiteX668" fmla="*/ 10005367 w 12192001"/>
              <a:gd name="connsiteY668" fmla="*/ 2730869 h 6858000"/>
              <a:gd name="connsiteX669" fmla="*/ 3243288 w 12192001"/>
              <a:gd name="connsiteY669" fmla="*/ 2724603 h 6858000"/>
              <a:gd name="connsiteX670" fmla="*/ 3245692 w 12192001"/>
              <a:gd name="connsiteY670" fmla="*/ 2734903 h 6858000"/>
              <a:gd name="connsiteX671" fmla="*/ 3246772 w 12192001"/>
              <a:gd name="connsiteY671" fmla="*/ 2739532 h 6858000"/>
              <a:gd name="connsiteX672" fmla="*/ 3244263 w 12192001"/>
              <a:gd name="connsiteY672" fmla="*/ 2735985 h 6858000"/>
              <a:gd name="connsiteX673" fmla="*/ 3242618 w 12192001"/>
              <a:gd name="connsiteY673" fmla="*/ 2730868 h 6858000"/>
              <a:gd name="connsiteX674" fmla="*/ 9988095 w 12192001"/>
              <a:gd name="connsiteY674" fmla="*/ 2709054 h 6858000"/>
              <a:gd name="connsiteX675" fmla="*/ 9989359 w 12192001"/>
              <a:gd name="connsiteY675" fmla="*/ 2710139 h 6858000"/>
              <a:gd name="connsiteX676" fmla="*/ 9991231 w 12192001"/>
              <a:gd name="connsiteY676" fmla="*/ 2715608 h 6858000"/>
              <a:gd name="connsiteX677" fmla="*/ 9989625 w 12192001"/>
              <a:gd name="connsiteY677" fmla="*/ 2715797 h 6858000"/>
              <a:gd name="connsiteX678" fmla="*/ 3225346 w 12192001"/>
              <a:gd name="connsiteY678" fmla="*/ 2709053 h 6858000"/>
              <a:gd name="connsiteX679" fmla="*/ 3226610 w 12192001"/>
              <a:gd name="connsiteY679" fmla="*/ 2710138 h 6858000"/>
              <a:gd name="connsiteX680" fmla="*/ 3228481 w 12192001"/>
              <a:gd name="connsiteY680" fmla="*/ 2715607 h 6858000"/>
              <a:gd name="connsiteX681" fmla="*/ 3226875 w 12192001"/>
              <a:gd name="connsiteY681" fmla="*/ 2715796 h 6858000"/>
              <a:gd name="connsiteX682" fmla="*/ 9978203 w 12192001"/>
              <a:gd name="connsiteY682" fmla="*/ 2700571 h 6858000"/>
              <a:gd name="connsiteX683" fmla="*/ 9979173 w 12192001"/>
              <a:gd name="connsiteY683" fmla="*/ 2701402 h 6858000"/>
              <a:gd name="connsiteX684" fmla="*/ 9980207 w 12192001"/>
              <a:gd name="connsiteY684" fmla="*/ 2722840 h 6858000"/>
              <a:gd name="connsiteX685" fmla="*/ 9979121 w 12192001"/>
              <a:gd name="connsiteY685" fmla="*/ 2745376 h 6858000"/>
              <a:gd name="connsiteX686" fmla="*/ 9977649 w 12192001"/>
              <a:gd name="connsiteY686" fmla="*/ 2753007 h 6858000"/>
              <a:gd name="connsiteX687" fmla="*/ 9977649 w 12192001"/>
              <a:gd name="connsiteY687" fmla="*/ 2733700 h 6858000"/>
              <a:gd name="connsiteX688" fmla="*/ 3215454 w 12192001"/>
              <a:gd name="connsiteY688" fmla="*/ 2700570 h 6858000"/>
              <a:gd name="connsiteX689" fmla="*/ 3216424 w 12192001"/>
              <a:gd name="connsiteY689" fmla="*/ 2701401 h 6858000"/>
              <a:gd name="connsiteX690" fmla="*/ 3217458 w 12192001"/>
              <a:gd name="connsiteY690" fmla="*/ 2722839 h 6858000"/>
              <a:gd name="connsiteX691" fmla="*/ 3216371 w 12192001"/>
              <a:gd name="connsiteY691" fmla="*/ 2745375 h 6858000"/>
              <a:gd name="connsiteX692" fmla="*/ 3214899 w 12192001"/>
              <a:gd name="connsiteY692" fmla="*/ 2753006 h 6858000"/>
              <a:gd name="connsiteX693" fmla="*/ 3214899 w 12192001"/>
              <a:gd name="connsiteY693" fmla="*/ 2733699 h 6858000"/>
              <a:gd name="connsiteX694" fmla="*/ 5758507 w 12192001"/>
              <a:gd name="connsiteY694" fmla="*/ 2697894 h 6858000"/>
              <a:gd name="connsiteX695" fmla="*/ 5765549 w 12192001"/>
              <a:gd name="connsiteY695" fmla="*/ 2717323 h 6858000"/>
              <a:gd name="connsiteX696" fmla="*/ 5760329 w 12192001"/>
              <a:gd name="connsiteY696" fmla="*/ 2745015 h 6858000"/>
              <a:gd name="connsiteX697" fmla="*/ 5758114 w 12192001"/>
              <a:gd name="connsiteY697" fmla="*/ 2748770 h 6858000"/>
              <a:gd name="connsiteX698" fmla="*/ 6913229 w 12192001"/>
              <a:gd name="connsiteY698" fmla="*/ 2624282 h 6858000"/>
              <a:gd name="connsiteX699" fmla="*/ 6913753 w 12192001"/>
              <a:gd name="connsiteY699" fmla="*/ 2670505 h 6858000"/>
              <a:gd name="connsiteX700" fmla="*/ 6911673 w 12192001"/>
              <a:gd name="connsiteY700" fmla="*/ 2667061 h 6858000"/>
              <a:gd name="connsiteX701" fmla="*/ 6911693 w 12192001"/>
              <a:gd name="connsiteY701" fmla="*/ 2645329 h 6858000"/>
              <a:gd name="connsiteX702" fmla="*/ 150479 w 12192001"/>
              <a:gd name="connsiteY702" fmla="*/ 2624281 h 6858000"/>
              <a:gd name="connsiteX703" fmla="*/ 151003 w 12192001"/>
              <a:gd name="connsiteY703" fmla="*/ 2670504 h 6858000"/>
              <a:gd name="connsiteX704" fmla="*/ 148923 w 12192001"/>
              <a:gd name="connsiteY704" fmla="*/ 2667060 h 6858000"/>
              <a:gd name="connsiteX705" fmla="*/ 148943 w 12192001"/>
              <a:gd name="connsiteY705" fmla="*/ 2645328 h 6858000"/>
              <a:gd name="connsiteX706" fmla="*/ 6560841 w 12192001"/>
              <a:gd name="connsiteY706" fmla="*/ 2606626 h 6858000"/>
              <a:gd name="connsiteX707" fmla="*/ 6562814 w 12192001"/>
              <a:gd name="connsiteY707" fmla="*/ 2614764 h 6858000"/>
              <a:gd name="connsiteX708" fmla="*/ 6566163 w 12192001"/>
              <a:gd name="connsiteY708" fmla="*/ 2622273 h 6858000"/>
              <a:gd name="connsiteX709" fmla="*/ 6565358 w 12192001"/>
              <a:gd name="connsiteY709" fmla="*/ 2627534 h 6858000"/>
              <a:gd name="connsiteX710" fmla="*/ 6561383 w 12192001"/>
              <a:gd name="connsiteY710" fmla="*/ 2632373 h 6858000"/>
              <a:gd name="connsiteX711" fmla="*/ 6562954 w 12192001"/>
              <a:gd name="connsiteY711" fmla="*/ 2643247 h 6858000"/>
              <a:gd name="connsiteX712" fmla="*/ 6561280 w 12192001"/>
              <a:gd name="connsiteY712" fmla="*/ 2654188 h 6858000"/>
              <a:gd name="connsiteX713" fmla="*/ 6560582 w 12192001"/>
              <a:gd name="connsiteY713" fmla="*/ 2686103 h 6858000"/>
              <a:gd name="connsiteX714" fmla="*/ 6560582 w 12192001"/>
              <a:gd name="connsiteY714" fmla="*/ 2727405 h 6858000"/>
              <a:gd name="connsiteX715" fmla="*/ 6559465 w 12192001"/>
              <a:gd name="connsiteY715" fmla="*/ 2821273 h 6858000"/>
              <a:gd name="connsiteX716" fmla="*/ 6558349 w 12192001"/>
              <a:gd name="connsiteY716" fmla="*/ 2847557 h 6858000"/>
              <a:gd name="connsiteX717" fmla="*/ 6559465 w 12192001"/>
              <a:gd name="connsiteY717" fmla="*/ 2877594 h 6858000"/>
              <a:gd name="connsiteX718" fmla="*/ 6559465 w 12192001"/>
              <a:gd name="connsiteY718" fmla="*/ 2911387 h 6858000"/>
              <a:gd name="connsiteX719" fmla="*/ 6566163 w 12192001"/>
              <a:gd name="connsiteY719" fmla="*/ 2915142 h 6858000"/>
              <a:gd name="connsiteX720" fmla="*/ 6569512 w 12192001"/>
              <a:gd name="connsiteY720" fmla="*/ 2960198 h 6858000"/>
              <a:gd name="connsiteX721" fmla="*/ 6568396 w 12192001"/>
              <a:gd name="connsiteY721" fmla="*/ 2971462 h 6858000"/>
              <a:gd name="connsiteX722" fmla="*/ 6571745 w 12192001"/>
              <a:gd name="connsiteY722" fmla="*/ 2978972 h 6858000"/>
              <a:gd name="connsiteX723" fmla="*/ 6575093 w 12192001"/>
              <a:gd name="connsiteY723" fmla="*/ 2971462 h 6858000"/>
              <a:gd name="connsiteX724" fmla="*/ 6573977 w 12192001"/>
              <a:gd name="connsiteY724" fmla="*/ 2941425 h 6858000"/>
              <a:gd name="connsiteX725" fmla="*/ 6576210 w 12192001"/>
              <a:gd name="connsiteY725" fmla="*/ 2907632 h 6858000"/>
              <a:gd name="connsiteX726" fmla="*/ 6582908 w 12192001"/>
              <a:gd name="connsiteY726" fmla="*/ 2896368 h 6858000"/>
              <a:gd name="connsiteX727" fmla="*/ 6585140 w 12192001"/>
              <a:gd name="connsiteY727" fmla="*/ 2877594 h 6858000"/>
              <a:gd name="connsiteX728" fmla="*/ 6580675 w 12192001"/>
              <a:gd name="connsiteY728" fmla="*/ 2832537 h 6858000"/>
              <a:gd name="connsiteX729" fmla="*/ 6580675 w 12192001"/>
              <a:gd name="connsiteY729" fmla="*/ 2813764 h 6858000"/>
              <a:gd name="connsiteX730" fmla="*/ 6584024 w 12192001"/>
              <a:gd name="connsiteY730" fmla="*/ 2806255 h 6858000"/>
              <a:gd name="connsiteX731" fmla="*/ 6589605 w 12192001"/>
              <a:gd name="connsiteY731" fmla="*/ 2810009 h 6858000"/>
              <a:gd name="connsiteX732" fmla="*/ 6590314 w 12192001"/>
              <a:gd name="connsiteY732" fmla="*/ 2813584 h 6858000"/>
              <a:gd name="connsiteX733" fmla="*/ 6587958 w 12192001"/>
              <a:gd name="connsiteY733" fmla="*/ 2838883 h 6858000"/>
              <a:gd name="connsiteX734" fmla="*/ 6587958 w 12192001"/>
              <a:gd name="connsiteY734" fmla="*/ 2898958 h 6858000"/>
              <a:gd name="connsiteX735" fmla="*/ 6591112 w 12192001"/>
              <a:gd name="connsiteY735" fmla="*/ 2922354 h 6858000"/>
              <a:gd name="connsiteX736" fmla="*/ 6588364 w 12192001"/>
              <a:gd name="connsiteY736" fmla="*/ 2947769 h 6858000"/>
              <a:gd name="connsiteX737" fmla="*/ 6590597 w 12192001"/>
              <a:gd name="connsiteY737" fmla="*/ 2996581 h 6858000"/>
              <a:gd name="connsiteX738" fmla="*/ 6592830 w 12192001"/>
              <a:gd name="connsiteY738" fmla="*/ 3000336 h 6858000"/>
              <a:gd name="connsiteX739" fmla="*/ 6596178 w 12192001"/>
              <a:gd name="connsiteY739" fmla="*/ 3015355 h 6858000"/>
              <a:gd name="connsiteX740" fmla="*/ 6596813 w 12192001"/>
              <a:gd name="connsiteY740" fmla="*/ 3043093 h 6858000"/>
              <a:gd name="connsiteX741" fmla="*/ 6595551 w 12192001"/>
              <a:gd name="connsiteY741" fmla="*/ 3045392 h 6858000"/>
              <a:gd name="connsiteX742" fmla="*/ 6591755 w 12192001"/>
              <a:gd name="connsiteY742" fmla="*/ 3075430 h 6858000"/>
              <a:gd name="connsiteX743" fmla="*/ 6592898 w 12192001"/>
              <a:gd name="connsiteY743" fmla="*/ 3079577 h 6858000"/>
              <a:gd name="connsiteX744" fmla="*/ 6589202 w 12192001"/>
              <a:gd name="connsiteY744" fmla="*/ 3094204 h 6858000"/>
              <a:gd name="connsiteX745" fmla="*/ 6586132 w 12192001"/>
              <a:gd name="connsiteY745" fmla="*/ 3112978 h 6858000"/>
              <a:gd name="connsiteX746" fmla="*/ 6585015 w 12192001"/>
              <a:gd name="connsiteY746" fmla="*/ 3139261 h 6858000"/>
              <a:gd name="connsiteX747" fmla="*/ 6590597 w 12192001"/>
              <a:gd name="connsiteY747" fmla="*/ 3195581 h 6858000"/>
              <a:gd name="connsiteX748" fmla="*/ 6592830 w 12192001"/>
              <a:gd name="connsiteY748" fmla="*/ 3199336 h 6858000"/>
              <a:gd name="connsiteX749" fmla="*/ 6595814 w 12192001"/>
              <a:gd name="connsiteY749" fmla="*/ 3221917 h 6858000"/>
              <a:gd name="connsiteX750" fmla="*/ 6589382 w 12192001"/>
              <a:gd name="connsiteY750" fmla="*/ 3242515 h 6858000"/>
              <a:gd name="connsiteX751" fmla="*/ 6587958 w 12192001"/>
              <a:gd name="connsiteY751" fmla="*/ 3274431 h 6858000"/>
              <a:gd name="connsiteX752" fmla="*/ 6588692 w 12192001"/>
              <a:gd name="connsiteY752" fmla="*/ 3288941 h 6858000"/>
              <a:gd name="connsiteX753" fmla="*/ 6587657 w 12192001"/>
              <a:gd name="connsiteY753" fmla="*/ 3298152 h 6858000"/>
              <a:gd name="connsiteX754" fmla="*/ 6584162 w 12192001"/>
              <a:gd name="connsiteY754" fmla="*/ 3311978 h 6858000"/>
              <a:gd name="connsiteX755" fmla="*/ 6581789 w 12192001"/>
              <a:gd name="connsiteY755" fmla="*/ 3317610 h 6858000"/>
              <a:gd name="connsiteX756" fmla="*/ 6585554 w 12192001"/>
              <a:gd name="connsiteY756" fmla="*/ 3321046 h 6858000"/>
              <a:gd name="connsiteX757" fmla="*/ 6585434 w 12192001"/>
              <a:gd name="connsiteY757" fmla="*/ 3322362 h 6858000"/>
              <a:gd name="connsiteX758" fmla="*/ 6585015 w 12192001"/>
              <a:gd name="connsiteY758" fmla="*/ 3334506 h 6858000"/>
              <a:gd name="connsiteX759" fmla="*/ 6588504 w 12192001"/>
              <a:gd name="connsiteY759" fmla="*/ 3366421 h 6858000"/>
              <a:gd name="connsiteX760" fmla="*/ 6589395 w 12192001"/>
              <a:gd name="connsiteY760" fmla="*/ 3372996 h 6858000"/>
              <a:gd name="connsiteX761" fmla="*/ 6573247 w 12192001"/>
              <a:gd name="connsiteY761" fmla="*/ 3353749 h 6858000"/>
              <a:gd name="connsiteX762" fmla="*/ 6568976 w 12192001"/>
              <a:gd name="connsiteY762" fmla="*/ 3323242 h 6858000"/>
              <a:gd name="connsiteX763" fmla="*/ 6568976 w 12192001"/>
              <a:gd name="connsiteY763" fmla="*/ 3116732 h 6858000"/>
              <a:gd name="connsiteX764" fmla="*/ 6561383 w 12192001"/>
              <a:gd name="connsiteY764" fmla="*/ 3052902 h 6858000"/>
              <a:gd name="connsiteX765" fmla="*/ 6553790 w 12192001"/>
              <a:gd name="connsiteY765" fmla="*/ 3041638 h 6858000"/>
              <a:gd name="connsiteX766" fmla="*/ 6546197 w 12192001"/>
              <a:gd name="connsiteY766" fmla="*/ 3037883 h 6858000"/>
              <a:gd name="connsiteX767" fmla="*/ 6542401 w 12192001"/>
              <a:gd name="connsiteY767" fmla="*/ 3041638 h 6858000"/>
              <a:gd name="connsiteX768" fmla="*/ 6538604 w 12192001"/>
              <a:gd name="connsiteY768" fmla="*/ 3056657 h 6858000"/>
              <a:gd name="connsiteX769" fmla="*/ 6534808 w 12192001"/>
              <a:gd name="connsiteY769" fmla="*/ 3052902 h 6858000"/>
              <a:gd name="connsiteX770" fmla="*/ 6542401 w 12192001"/>
              <a:gd name="connsiteY770" fmla="*/ 2887694 h 6858000"/>
              <a:gd name="connsiteX771" fmla="*/ 6542401 w 12192001"/>
              <a:gd name="connsiteY771" fmla="*/ 2831373 h 6858000"/>
              <a:gd name="connsiteX772" fmla="*/ 6542401 w 12192001"/>
              <a:gd name="connsiteY772" fmla="*/ 2775052 h 6858000"/>
              <a:gd name="connsiteX773" fmla="*/ 6542401 w 12192001"/>
              <a:gd name="connsiteY773" fmla="*/ 2767543 h 6858000"/>
              <a:gd name="connsiteX774" fmla="*/ 6549994 w 12192001"/>
              <a:gd name="connsiteY774" fmla="*/ 2726241 h 6858000"/>
              <a:gd name="connsiteX775" fmla="*/ 6549994 w 12192001"/>
              <a:gd name="connsiteY775" fmla="*/ 2654901 h 6858000"/>
              <a:gd name="connsiteX776" fmla="*/ 6557587 w 12192001"/>
              <a:gd name="connsiteY776" fmla="*/ 2632373 h 6858000"/>
              <a:gd name="connsiteX777" fmla="*/ 6559485 w 12192001"/>
              <a:gd name="connsiteY777" fmla="*/ 2617354 h 6858000"/>
              <a:gd name="connsiteX778" fmla="*/ 6784033 w 12192001"/>
              <a:gd name="connsiteY778" fmla="*/ 2605694 h 6858000"/>
              <a:gd name="connsiteX779" fmla="*/ 6786927 w 12192001"/>
              <a:gd name="connsiteY779" fmla="*/ 2621794 h 6858000"/>
              <a:gd name="connsiteX780" fmla="*/ 6787216 w 12192001"/>
              <a:gd name="connsiteY780" fmla="*/ 2625228 h 6858000"/>
              <a:gd name="connsiteX781" fmla="*/ 6788182 w 12192001"/>
              <a:gd name="connsiteY781" fmla="*/ 2699958 h 6858000"/>
              <a:gd name="connsiteX782" fmla="*/ 6790415 w 12192001"/>
              <a:gd name="connsiteY782" fmla="*/ 2778807 h 6858000"/>
              <a:gd name="connsiteX783" fmla="*/ 6795996 w 12192001"/>
              <a:gd name="connsiteY783" fmla="*/ 2737505 h 6858000"/>
              <a:gd name="connsiteX784" fmla="*/ 6792647 w 12192001"/>
              <a:gd name="connsiteY784" fmla="*/ 2684939 h 6858000"/>
              <a:gd name="connsiteX785" fmla="*/ 6791531 w 12192001"/>
              <a:gd name="connsiteY785" fmla="*/ 2666165 h 6858000"/>
              <a:gd name="connsiteX786" fmla="*/ 6791531 w 12192001"/>
              <a:gd name="connsiteY786" fmla="*/ 2651752 h 6858000"/>
              <a:gd name="connsiteX787" fmla="*/ 6798681 w 12192001"/>
              <a:gd name="connsiteY787" fmla="*/ 2649240 h 6858000"/>
              <a:gd name="connsiteX788" fmla="*/ 6807641 w 12192001"/>
              <a:gd name="connsiteY788" fmla="*/ 2648358 h 6858000"/>
              <a:gd name="connsiteX789" fmla="*/ 6807515 w 12192001"/>
              <a:gd name="connsiteY789" fmla="*/ 2651146 h 6858000"/>
              <a:gd name="connsiteX790" fmla="*/ 6803810 w 12192001"/>
              <a:gd name="connsiteY790" fmla="*/ 2651146 h 6858000"/>
              <a:gd name="connsiteX791" fmla="*/ 6802938 w 12192001"/>
              <a:gd name="connsiteY791" fmla="*/ 2680497 h 6858000"/>
              <a:gd name="connsiteX792" fmla="*/ 6801152 w 12192001"/>
              <a:gd name="connsiteY792" fmla="*/ 2687772 h 6858000"/>
              <a:gd name="connsiteX793" fmla="*/ 6800796 w 12192001"/>
              <a:gd name="connsiteY793" fmla="*/ 2713460 h 6858000"/>
              <a:gd name="connsiteX794" fmla="*/ 6793537 w 12192001"/>
              <a:gd name="connsiteY794" fmla="*/ 2789503 h 6858000"/>
              <a:gd name="connsiteX795" fmla="*/ 6778985 w 12192001"/>
              <a:gd name="connsiteY795" fmla="*/ 2825837 h 6858000"/>
              <a:gd name="connsiteX796" fmla="*/ 6780368 w 12192001"/>
              <a:gd name="connsiteY796" fmla="*/ 2786316 h 6858000"/>
              <a:gd name="connsiteX797" fmla="*/ 6780368 w 12192001"/>
              <a:gd name="connsiteY797" fmla="*/ 2696203 h 6858000"/>
              <a:gd name="connsiteX798" fmla="*/ 6781484 w 12192001"/>
              <a:gd name="connsiteY798" fmla="*/ 2669920 h 6858000"/>
              <a:gd name="connsiteX799" fmla="*/ 6775895 w 12192001"/>
              <a:gd name="connsiteY799" fmla="*/ 2607260 h 6858000"/>
              <a:gd name="connsiteX800" fmla="*/ 7034947 w 12192001"/>
              <a:gd name="connsiteY800" fmla="*/ 2580356 h 6858000"/>
              <a:gd name="connsiteX801" fmla="*/ 7035795 w 12192001"/>
              <a:gd name="connsiteY801" fmla="*/ 2582839 h 6858000"/>
              <a:gd name="connsiteX802" fmla="*/ 7036588 w 12192001"/>
              <a:gd name="connsiteY802" fmla="*/ 2606922 h 6858000"/>
              <a:gd name="connsiteX803" fmla="*/ 7033854 w 12192001"/>
              <a:gd name="connsiteY803" fmla="*/ 2624842 h 6858000"/>
              <a:gd name="connsiteX804" fmla="*/ 7033881 w 12192001"/>
              <a:gd name="connsiteY804" fmla="*/ 2622011 h 6858000"/>
              <a:gd name="connsiteX805" fmla="*/ 7035115 w 12192001"/>
              <a:gd name="connsiteY805" fmla="*/ 2584453 h 6858000"/>
              <a:gd name="connsiteX806" fmla="*/ 272197 w 12192001"/>
              <a:gd name="connsiteY806" fmla="*/ 2580355 h 6858000"/>
              <a:gd name="connsiteX807" fmla="*/ 273045 w 12192001"/>
              <a:gd name="connsiteY807" fmla="*/ 2582838 h 6858000"/>
              <a:gd name="connsiteX808" fmla="*/ 273838 w 12192001"/>
              <a:gd name="connsiteY808" fmla="*/ 2606921 h 6858000"/>
              <a:gd name="connsiteX809" fmla="*/ 271104 w 12192001"/>
              <a:gd name="connsiteY809" fmla="*/ 2624841 h 6858000"/>
              <a:gd name="connsiteX810" fmla="*/ 271131 w 12192001"/>
              <a:gd name="connsiteY810" fmla="*/ 2622010 h 6858000"/>
              <a:gd name="connsiteX811" fmla="*/ 272365 w 12192001"/>
              <a:gd name="connsiteY811" fmla="*/ 2584452 h 6858000"/>
              <a:gd name="connsiteX812" fmla="*/ 6562030 w 12192001"/>
              <a:gd name="connsiteY812" fmla="*/ 2571232 h 6858000"/>
              <a:gd name="connsiteX813" fmla="*/ 6561698 w 12192001"/>
              <a:gd name="connsiteY813" fmla="*/ 2573462 h 6858000"/>
              <a:gd name="connsiteX814" fmla="*/ 6561567 w 12192001"/>
              <a:gd name="connsiteY814" fmla="*/ 2574420 h 6858000"/>
              <a:gd name="connsiteX815" fmla="*/ 6561383 w 12192001"/>
              <a:gd name="connsiteY815" fmla="*/ 2572297 h 6858000"/>
              <a:gd name="connsiteX816" fmla="*/ 9908055 w 12192001"/>
              <a:gd name="connsiteY816" fmla="*/ 2561252 h 6858000"/>
              <a:gd name="connsiteX817" fmla="*/ 9904841 w 12192001"/>
              <a:gd name="connsiteY817" fmla="*/ 2583466 h 6858000"/>
              <a:gd name="connsiteX818" fmla="*/ 9908101 w 12192001"/>
              <a:gd name="connsiteY818" fmla="*/ 2606002 h 6858000"/>
              <a:gd name="connsiteX819" fmla="*/ 9910997 w 12192001"/>
              <a:gd name="connsiteY819" fmla="*/ 2613513 h 6858000"/>
              <a:gd name="connsiteX820" fmla="*/ 9909437 w 12192001"/>
              <a:gd name="connsiteY820" fmla="*/ 2617794 h 6858000"/>
              <a:gd name="connsiteX821" fmla="*/ 9909037 w 12192001"/>
              <a:gd name="connsiteY821" fmla="*/ 2612296 h 6858000"/>
              <a:gd name="connsiteX822" fmla="*/ 9907769 w 12192001"/>
              <a:gd name="connsiteY822" fmla="*/ 2609703 h 6858000"/>
              <a:gd name="connsiteX823" fmla="*/ 9907835 w 12192001"/>
              <a:gd name="connsiteY823" fmla="*/ 2609121 h 6858000"/>
              <a:gd name="connsiteX824" fmla="*/ 9906761 w 12192001"/>
              <a:gd name="connsiteY824" fmla="*/ 2607640 h 6858000"/>
              <a:gd name="connsiteX825" fmla="*/ 9896949 w 12192001"/>
              <a:gd name="connsiteY825" fmla="*/ 2587570 h 6858000"/>
              <a:gd name="connsiteX826" fmla="*/ 9907123 w 12192001"/>
              <a:gd name="connsiteY826" fmla="*/ 2566316 h 6858000"/>
              <a:gd name="connsiteX827" fmla="*/ 3145305 w 12192001"/>
              <a:gd name="connsiteY827" fmla="*/ 2561251 h 6858000"/>
              <a:gd name="connsiteX828" fmla="*/ 3142091 w 12192001"/>
              <a:gd name="connsiteY828" fmla="*/ 2583465 h 6858000"/>
              <a:gd name="connsiteX829" fmla="*/ 3145351 w 12192001"/>
              <a:gd name="connsiteY829" fmla="*/ 2606001 h 6858000"/>
              <a:gd name="connsiteX830" fmla="*/ 3148248 w 12192001"/>
              <a:gd name="connsiteY830" fmla="*/ 2613512 h 6858000"/>
              <a:gd name="connsiteX831" fmla="*/ 3146688 w 12192001"/>
              <a:gd name="connsiteY831" fmla="*/ 2617793 h 6858000"/>
              <a:gd name="connsiteX832" fmla="*/ 3146288 w 12192001"/>
              <a:gd name="connsiteY832" fmla="*/ 2612295 h 6858000"/>
              <a:gd name="connsiteX833" fmla="*/ 3145020 w 12192001"/>
              <a:gd name="connsiteY833" fmla="*/ 2609702 h 6858000"/>
              <a:gd name="connsiteX834" fmla="*/ 3145086 w 12192001"/>
              <a:gd name="connsiteY834" fmla="*/ 2609120 h 6858000"/>
              <a:gd name="connsiteX835" fmla="*/ 3144012 w 12192001"/>
              <a:gd name="connsiteY835" fmla="*/ 2607639 h 6858000"/>
              <a:gd name="connsiteX836" fmla="*/ 3134200 w 12192001"/>
              <a:gd name="connsiteY836" fmla="*/ 2587569 h 6858000"/>
              <a:gd name="connsiteX837" fmla="*/ 3144373 w 12192001"/>
              <a:gd name="connsiteY837" fmla="*/ 2566315 h 6858000"/>
              <a:gd name="connsiteX838" fmla="*/ 9910563 w 12192001"/>
              <a:gd name="connsiteY838" fmla="*/ 2547601 h 6858000"/>
              <a:gd name="connsiteX839" fmla="*/ 9910997 w 12192001"/>
              <a:gd name="connsiteY839" fmla="*/ 2549664 h 6858000"/>
              <a:gd name="connsiteX840" fmla="*/ 9908145 w 12192001"/>
              <a:gd name="connsiteY840" fmla="*/ 2560759 h 6858000"/>
              <a:gd name="connsiteX841" fmla="*/ 3147814 w 12192001"/>
              <a:gd name="connsiteY841" fmla="*/ 2547600 h 6858000"/>
              <a:gd name="connsiteX842" fmla="*/ 3148248 w 12192001"/>
              <a:gd name="connsiteY842" fmla="*/ 2549663 h 6858000"/>
              <a:gd name="connsiteX843" fmla="*/ 3145396 w 12192001"/>
              <a:gd name="connsiteY843" fmla="*/ 2560758 h 6858000"/>
              <a:gd name="connsiteX844" fmla="*/ 9907133 w 12192001"/>
              <a:gd name="connsiteY844" fmla="*/ 2470410 h 6858000"/>
              <a:gd name="connsiteX845" fmla="*/ 9908101 w 12192001"/>
              <a:gd name="connsiteY845" fmla="*/ 2474546 h 6858000"/>
              <a:gd name="connsiteX846" fmla="*/ 9910997 w 12192001"/>
              <a:gd name="connsiteY846" fmla="*/ 2508349 h 6858000"/>
              <a:gd name="connsiteX847" fmla="*/ 9910311 w 12192001"/>
              <a:gd name="connsiteY847" fmla="*/ 2511616 h 6858000"/>
              <a:gd name="connsiteX848" fmla="*/ 9907123 w 12192001"/>
              <a:gd name="connsiteY848" fmla="*/ 2476378 h 6858000"/>
              <a:gd name="connsiteX849" fmla="*/ 3144384 w 12192001"/>
              <a:gd name="connsiteY849" fmla="*/ 2470409 h 6858000"/>
              <a:gd name="connsiteX850" fmla="*/ 3145351 w 12192001"/>
              <a:gd name="connsiteY850" fmla="*/ 2474545 h 6858000"/>
              <a:gd name="connsiteX851" fmla="*/ 3148248 w 12192001"/>
              <a:gd name="connsiteY851" fmla="*/ 2508348 h 6858000"/>
              <a:gd name="connsiteX852" fmla="*/ 3147561 w 12192001"/>
              <a:gd name="connsiteY852" fmla="*/ 2511615 h 6858000"/>
              <a:gd name="connsiteX853" fmla="*/ 3144373 w 12192001"/>
              <a:gd name="connsiteY853" fmla="*/ 2476377 h 6858000"/>
              <a:gd name="connsiteX854" fmla="*/ 0 w 12192001"/>
              <a:gd name="connsiteY854" fmla="*/ 0 h 6858000"/>
              <a:gd name="connsiteX855" fmla="*/ 3 w 12192001"/>
              <a:gd name="connsiteY855" fmla="*/ 0 h 6858000"/>
              <a:gd name="connsiteX856" fmla="*/ 3 w 12192001"/>
              <a:gd name="connsiteY856" fmla="*/ 1874760 h 6858000"/>
              <a:gd name="connsiteX857" fmla="*/ 1 w 12192001"/>
              <a:gd name="connsiteY857" fmla="*/ 1874798 h 6858000"/>
              <a:gd name="connsiteX858" fmla="*/ 1 w 12192001"/>
              <a:gd name="connsiteY858" fmla="*/ 1980514 h 6858000"/>
              <a:gd name="connsiteX859" fmla="*/ 3 w 12192001"/>
              <a:gd name="connsiteY859" fmla="*/ 1980522 h 6858000"/>
              <a:gd name="connsiteX860" fmla="*/ 3 w 12192001"/>
              <a:gd name="connsiteY860" fmla="*/ 2054923 h 6858000"/>
              <a:gd name="connsiteX861" fmla="*/ 1 w 12192001"/>
              <a:gd name="connsiteY861" fmla="*/ 2054928 h 6858000"/>
              <a:gd name="connsiteX862" fmla="*/ 1 w 12192001"/>
              <a:gd name="connsiteY862" fmla="*/ 2074693 h 6858000"/>
              <a:gd name="connsiteX863" fmla="*/ 3 w 12192001"/>
              <a:gd name="connsiteY863" fmla="*/ 2074711 h 6858000"/>
              <a:gd name="connsiteX864" fmla="*/ 3 w 12192001"/>
              <a:gd name="connsiteY864" fmla="*/ 2379618 h 6858000"/>
              <a:gd name="connsiteX865" fmla="*/ 1 w 12192001"/>
              <a:gd name="connsiteY865" fmla="*/ 2379625 h 6858000"/>
              <a:gd name="connsiteX866" fmla="*/ 1 w 12192001"/>
              <a:gd name="connsiteY866" fmla="*/ 2424764 h 6858000"/>
              <a:gd name="connsiteX867" fmla="*/ 3 w 12192001"/>
              <a:gd name="connsiteY867" fmla="*/ 2424785 h 6858000"/>
              <a:gd name="connsiteX868" fmla="*/ 3 w 12192001"/>
              <a:gd name="connsiteY868" fmla="*/ 2444783 h 6858000"/>
              <a:gd name="connsiteX869" fmla="*/ 2170 w 12192001"/>
              <a:gd name="connsiteY869" fmla="*/ 2444783 h 6858000"/>
              <a:gd name="connsiteX870" fmla="*/ 4830 w 12192001"/>
              <a:gd name="connsiteY870" fmla="*/ 2464988 h 6858000"/>
              <a:gd name="connsiteX871" fmla="*/ 2271 w 12192001"/>
              <a:gd name="connsiteY871" fmla="*/ 2493150 h 6858000"/>
              <a:gd name="connsiteX872" fmla="*/ 6780 w 12192001"/>
              <a:gd name="connsiteY872" fmla="*/ 2507702 h 6858000"/>
              <a:gd name="connsiteX873" fmla="*/ 15495 w 12192001"/>
              <a:gd name="connsiteY873" fmla="*/ 2508788 h 6858000"/>
              <a:gd name="connsiteX874" fmla="*/ 20759 w 12192001"/>
              <a:gd name="connsiteY874" fmla="*/ 2527431 h 6858000"/>
              <a:gd name="connsiteX875" fmla="*/ 1 w 12192001"/>
              <a:gd name="connsiteY875" fmla="*/ 2581905 h 6858000"/>
              <a:gd name="connsiteX876" fmla="*/ 1 w 12192001"/>
              <a:gd name="connsiteY876" fmla="*/ 2610297 h 6858000"/>
              <a:gd name="connsiteX877" fmla="*/ 2656 w 12192001"/>
              <a:gd name="connsiteY877" fmla="*/ 2611867 h 6858000"/>
              <a:gd name="connsiteX878" fmla="*/ 9463 w 12192001"/>
              <a:gd name="connsiteY878" fmla="*/ 2607968 h 6858000"/>
              <a:gd name="connsiteX879" fmla="*/ 24177 w 12192001"/>
              <a:gd name="connsiteY879" fmla="*/ 2621793 h 6858000"/>
              <a:gd name="connsiteX880" fmla="*/ 25706 w 12192001"/>
              <a:gd name="connsiteY880" fmla="*/ 2639971 h 6858000"/>
              <a:gd name="connsiteX881" fmla="*/ 35931 w 12192001"/>
              <a:gd name="connsiteY881" fmla="*/ 2649239 h 6858000"/>
              <a:gd name="connsiteX882" fmla="*/ 44891 w 12192001"/>
              <a:gd name="connsiteY882" fmla="*/ 2648357 h 6858000"/>
              <a:gd name="connsiteX883" fmla="*/ 44175 w 12192001"/>
              <a:gd name="connsiteY883" fmla="*/ 2664257 h 6858000"/>
              <a:gd name="connsiteX884" fmla="*/ 38046 w 12192001"/>
              <a:gd name="connsiteY884" fmla="*/ 2713459 h 6858000"/>
              <a:gd name="connsiteX885" fmla="*/ 3721 w 12192001"/>
              <a:gd name="connsiteY885" fmla="*/ 2857083 h 6858000"/>
              <a:gd name="connsiteX886" fmla="*/ 1 w 12192001"/>
              <a:gd name="connsiteY886" fmla="*/ 2863081 h 6858000"/>
              <a:gd name="connsiteX887" fmla="*/ 1 w 12192001"/>
              <a:gd name="connsiteY887" fmla="*/ 2875655 h 6858000"/>
              <a:gd name="connsiteX888" fmla="*/ 9230 w 12192001"/>
              <a:gd name="connsiteY888" fmla="*/ 2873759 h 6858000"/>
              <a:gd name="connsiteX889" fmla="*/ 28944 w 12192001"/>
              <a:gd name="connsiteY889" fmla="*/ 2898199 h 6858000"/>
              <a:gd name="connsiteX890" fmla="*/ 33026 w 12192001"/>
              <a:gd name="connsiteY890" fmla="*/ 3078585 h 6858000"/>
              <a:gd name="connsiteX891" fmla="*/ 31162 w 12192001"/>
              <a:gd name="connsiteY891" fmla="*/ 3144308 h 6858000"/>
              <a:gd name="connsiteX892" fmla="*/ 47631 w 12192001"/>
              <a:gd name="connsiteY892" fmla="*/ 3164347 h 6858000"/>
              <a:gd name="connsiteX893" fmla="*/ 58404 w 12192001"/>
              <a:gd name="connsiteY893" fmla="*/ 3199666 h 6858000"/>
              <a:gd name="connsiteX894" fmla="*/ 54501 w 12192001"/>
              <a:gd name="connsiteY894" fmla="*/ 3241151 h 6858000"/>
              <a:gd name="connsiteX895" fmla="*/ 51314 w 12192001"/>
              <a:gd name="connsiteY895" fmla="*/ 3266737 h 6858000"/>
              <a:gd name="connsiteX896" fmla="*/ 43412 w 12192001"/>
              <a:gd name="connsiteY896" fmla="*/ 3299730 h 6858000"/>
              <a:gd name="connsiteX897" fmla="*/ 45205 w 12192001"/>
              <a:gd name="connsiteY897" fmla="*/ 3325935 h 6858000"/>
              <a:gd name="connsiteX898" fmla="*/ 52959 w 12192001"/>
              <a:gd name="connsiteY898" fmla="*/ 3344889 h 6858000"/>
              <a:gd name="connsiteX899" fmla="*/ 55507 w 12192001"/>
              <a:gd name="connsiteY899" fmla="*/ 3375186 h 6858000"/>
              <a:gd name="connsiteX900" fmla="*/ 37154 w 12192001"/>
              <a:gd name="connsiteY900" fmla="*/ 3410874 h 6858000"/>
              <a:gd name="connsiteX901" fmla="*/ 39399 w 12192001"/>
              <a:gd name="connsiteY901" fmla="*/ 3413152 h 6858000"/>
              <a:gd name="connsiteX902" fmla="*/ 73259 w 12192001"/>
              <a:gd name="connsiteY902" fmla="*/ 3415371 h 6858000"/>
              <a:gd name="connsiteX903" fmla="*/ 78749 w 12192001"/>
              <a:gd name="connsiteY903" fmla="*/ 3422051 h 6858000"/>
              <a:gd name="connsiteX904" fmla="*/ 84619 w 12192001"/>
              <a:gd name="connsiteY904" fmla="*/ 3496732 h 6858000"/>
              <a:gd name="connsiteX905" fmla="*/ 90657 w 12192001"/>
              <a:gd name="connsiteY905" fmla="*/ 3529462 h 6858000"/>
              <a:gd name="connsiteX906" fmla="*/ 109332 w 12192001"/>
              <a:gd name="connsiteY906" fmla="*/ 3531788 h 6858000"/>
              <a:gd name="connsiteX907" fmla="*/ 126911 w 12192001"/>
              <a:gd name="connsiteY907" fmla="*/ 3482013 h 6858000"/>
              <a:gd name="connsiteX908" fmla="*/ 118099 w 12192001"/>
              <a:gd name="connsiteY908" fmla="*/ 3430949 h 6858000"/>
              <a:gd name="connsiteX909" fmla="*/ 110042 w 12192001"/>
              <a:gd name="connsiteY909" fmla="*/ 3383977 h 6858000"/>
              <a:gd name="connsiteX910" fmla="*/ 112436 w 12192001"/>
              <a:gd name="connsiteY910" fmla="*/ 3334309 h 6858000"/>
              <a:gd name="connsiteX911" fmla="*/ 126034 w 12192001"/>
              <a:gd name="connsiteY911" fmla="*/ 3286037 h 6858000"/>
              <a:gd name="connsiteX912" fmla="*/ 120106 w 12192001"/>
              <a:gd name="connsiteY912" fmla="*/ 3181369 h 6858000"/>
              <a:gd name="connsiteX913" fmla="*/ 136872 w 12192001"/>
              <a:gd name="connsiteY913" fmla="*/ 3097516 h 6858000"/>
              <a:gd name="connsiteX914" fmla="*/ 138550 w 12192001"/>
              <a:gd name="connsiteY914" fmla="*/ 3063748 h 6858000"/>
              <a:gd name="connsiteX915" fmla="*/ 131693 w 12192001"/>
              <a:gd name="connsiteY915" fmla="*/ 2865028 h 6858000"/>
              <a:gd name="connsiteX916" fmla="*/ 134370 w 12192001"/>
              <a:gd name="connsiteY916" fmla="*/ 2833384 h 6858000"/>
              <a:gd name="connsiteX917" fmla="*/ 133332 w 12192001"/>
              <a:gd name="connsiteY917" fmla="*/ 2811269 h 6858000"/>
              <a:gd name="connsiteX918" fmla="*/ 148272 w 12192001"/>
              <a:gd name="connsiteY918" fmla="*/ 2813130 h 6858000"/>
              <a:gd name="connsiteX919" fmla="*/ 151932 w 12192001"/>
              <a:gd name="connsiteY919" fmla="*/ 2813943 h 6858000"/>
              <a:gd name="connsiteX920" fmla="*/ 152666 w 12192001"/>
              <a:gd name="connsiteY920" fmla="*/ 2858629 h 6858000"/>
              <a:gd name="connsiteX921" fmla="*/ 153900 w 12192001"/>
              <a:gd name="connsiteY921" fmla="*/ 2937502 h 6858000"/>
              <a:gd name="connsiteX922" fmla="*/ 153900 w 12192001"/>
              <a:gd name="connsiteY922" fmla="*/ 2945014 h 6858000"/>
              <a:gd name="connsiteX923" fmla="*/ 155134 w 12192001"/>
              <a:gd name="connsiteY923" fmla="*/ 2967549 h 6858000"/>
              <a:gd name="connsiteX924" fmla="*/ 157602 w 12192001"/>
              <a:gd name="connsiteY924" fmla="*/ 3012620 h 6858000"/>
              <a:gd name="connsiteX925" fmla="*/ 158837 w 12192001"/>
              <a:gd name="connsiteY925" fmla="*/ 3031399 h 6858000"/>
              <a:gd name="connsiteX926" fmla="*/ 158837 w 12192001"/>
              <a:gd name="connsiteY926" fmla="*/ 3057690 h 6858000"/>
              <a:gd name="connsiteX927" fmla="*/ 161304 w 12192001"/>
              <a:gd name="connsiteY927" fmla="*/ 3083981 h 6858000"/>
              <a:gd name="connsiteX928" fmla="*/ 158837 w 12192001"/>
              <a:gd name="connsiteY928" fmla="*/ 3099004 h 6858000"/>
              <a:gd name="connsiteX929" fmla="*/ 162539 w 12192001"/>
              <a:gd name="connsiteY929" fmla="*/ 3106516 h 6858000"/>
              <a:gd name="connsiteX930" fmla="*/ 162539 w 12192001"/>
              <a:gd name="connsiteY930" fmla="*/ 3114028 h 6858000"/>
              <a:gd name="connsiteX931" fmla="*/ 165007 w 12192001"/>
              <a:gd name="connsiteY931" fmla="*/ 3174122 h 6858000"/>
              <a:gd name="connsiteX932" fmla="*/ 167475 w 12192001"/>
              <a:gd name="connsiteY932" fmla="*/ 3219192 h 6858000"/>
              <a:gd name="connsiteX933" fmla="*/ 167475 w 12192001"/>
              <a:gd name="connsiteY933" fmla="*/ 3264262 h 6858000"/>
              <a:gd name="connsiteX934" fmla="*/ 169943 w 12192001"/>
              <a:gd name="connsiteY934" fmla="*/ 3279286 h 6858000"/>
              <a:gd name="connsiteX935" fmla="*/ 172411 w 12192001"/>
              <a:gd name="connsiteY935" fmla="*/ 3298065 h 6858000"/>
              <a:gd name="connsiteX936" fmla="*/ 171177 w 12192001"/>
              <a:gd name="connsiteY936" fmla="*/ 3339379 h 6858000"/>
              <a:gd name="connsiteX937" fmla="*/ 177347 w 12192001"/>
              <a:gd name="connsiteY937" fmla="*/ 3358159 h 6858000"/>
              <a:gd name="connsiteX938" fmla="*/ 187219 w 12192001"/>
              <a:gd name="connsiteY938" fmla="*/ 3373182 h 6858000"/>
              <a:gd name="connsiteX939" fmla="*/ 189687 w 12192001"/>
              <a:gd name="connsiteY939" fmla="*/ 3414496 h 6858000"/>
              <a:gd name="connsiteX940" fmla="*/ 189687 w 12192001"/>
              <a:gd name="connsiteY940" fmla="*/ 3463323 h 6858000"/>
              <a:gd name="connsiteX941" fmla="*/ 189687 w 12192001"/>
              <a:gd name="connsiteY941" fmla="*/ 3508393 h 6858000"/>
              <a:gd name="connsiteX942" fmla="*/ 194623 w 12192001"/>
              <a:gd name="connsiteY942" fmla="*/ 3527172 h 6858000"/>
              <a:gd name="connsiteX943" fmla="*/ 200793 w 12192001"/>
              <a:gd name="connsiteY943" fmla="*/ 3519660 h 6858000"/>
              <a:gd name="connsiteX944" fmla="*/ 200793 w 12192001"/>
              <a:gd name="connsiteY944" fmla="*/ 3500881 h 6858000"/>
              <a:gd name="connsiteX945" fmla="*/ 204495 w 12192001"/>
              <a:gd name="connsiteY945" fmla="*/ 3482102 h 6858000"/>
              <a:gd name="connsiteX946" fmla="*/ 210665 w 12192001"/>
              <a:gd name="connsiteY946" fmla="*/ 3459567 h 6858000"/>
              <a:gd name="connsiteX947" fmla="*/ 214367 w 12192001"/>
              <a:gd name="connsiteY947" fmla="*/ 3425764 h 6858000"/>
              <a:gd name="connsiteX948" fmla="*/ 214367 w 12192001"/>
              <a:gd name="connsiteY948" fmla="*/ 3391961 h 6858000"/>
              <a:gd name="connsiteX949" fmla="*/ 213133 w 12192001"/>
              <a:gd name="connsiteY949" fmla="*/ 3339379 h 6858000"/>
              <a:gd name="connsiteX950" fmla="*/ 214367 w 12192001"/>
              <a:gd name="connsiteY950" fmla="*/ 3331868 h 6858000"/>
              <a:gd name="connsiteX951" fmla="*/ 218069 w 12192001"/>
              <a:gd name="connsiteY951" fmla="*/ 3335623 h 6858000"/>
              <a:gd name="connsiteX952" fmla="*/ 220537 w 12192001"/>
              <a:gd name="connsiteY952" fmla="*/ 3358159 h 6858000"/>
              <a:gd name="connsiteX953" fmla="*/ 229175 w 12192001"/>
              <a:gd name="connsiteY953" fmla="*/ 3365670 h 6858000"/>
              <a:gd name="connsiteX954" fmla="*/ 230409 w 12192001"/>
              <a:gd name="connsiteY954" fmla="*/ 3328112 h 6858000"/>
              <a:gd name="connsiteX955" fmla="*/ 231643 w 12192001"/>
              <a:gd name="connsiteY955" fmla="*/ 3343135 h 6858000"/>
              <a:gd name="connsiteX956" fmla="*/ 231643 w 12192001"/>
              <a:gd name="connsiteY956" fmla="*/ 3376938 h 6858000"/>
              <a:gd name="connsiteX957" fmla="*/ 235345 w 12192001"/>
              <a:gd name="connsiteY957" fmla="*/ 3410741 h 6858000"/>
              <a:gd name="connsiteX958" fmla="*/ 242749 w 12192001"/>
              <a:gd name="connsiteY958" fmla="*/ 3418252 h 6858000"/>
              <a:gd name="connsiteX959" fmla="*/ 246451 w 12192001"/>
              <a:gd name="connsiteY959" fmla="*/ 3399473 h 6858000"/>
              <a:gd name="connsiteX960" fmla="*/ 245217 w 12192001"/>
              <a:gd name="connsiteY960" fmla="*/ 3369426 h 6858000"/>
              <a:gd name="connsiteX961" fmla="*/ 242749 w 12192001"/>
              <a:gd name="connsiteY961" fmla="*/ 3305577 h 6858000"/>
              <a:gd name="connsiteX962" fmla="*/ 243983 w 12192001"/>
              <a:gd name="connsiteY962" fmla="*/ 3298065 h 6858000"/>
              <a:gd name="connsiteX963" fmla="*/ 246451 w 12192001"/>
              <a:gd name="connsiteY963" fmla="*/ 3245483 h 6858000"/>
              <a:gd name="connsiteX964" fmla="*/ 248919 w 12192001"/>
              <a:gd name="connsiteY964" fmla="*/ 3166610 h 6858000"/>
              <a:gd name="connsiteX965" fmla="*/ 248919 w 12192001"/>
              <a:gd name="connsiteY965" fmla="*/ 3162854 h 6858000"/>
              <a:gd name="connsiteX966" fmla="*/ 250153 w 12192001"/>
              <a:gd name="connsiteY966" fmla="*/ 3162854 h 6858000"/>
              <a:gd name="connsiteX967" fmla="*/ 252621 w 12192001"/>
              <a:gd name="connsiteY967" fmla="*/ 3166610 h 6858000"/>
              <a:gd name="connsiteX968" fmla="*/ 252621 w 12192001"/>
              <a:gd name="connsiteY968" fmla="*/ 3177877 h 6858000"/>
              <a:gd name="connsiteX969" fmla="*/ 252621 w 12192001"/>
              <a:gd name="connsiteY969" fmla="*/ 3245483 h 6858000"/>
              <a:gd name="connsiteX970" fmla="*/ 255089 w 12192001"/>
              <a:gd name="connsiteY970" fmla="*/ 3256750 h 6858000"/>
              <a:gd name="connsiteX971" fmla="*/ 260025 w 12192001"/>
              <a:gd name="connsiteY971" fmla="*/ 3275530 h 6858000"/>
              <a:gd name="connsiteX972" fmla="*/ 260025 w 12192001"/>
              <a:gd name="connsiteY972" fmla="*/ 3320600 h 6858000"/>
              <a:gd name="connsiteX973" fmla="*/ 262493 w 12192001"/>
              <a:gd name="connsiteY973" fmla="*/ 3354403 h 6858000"/>
              <a:gd name="connsiteX974" fmla="*/ 266195 w 12192001"/>
              <a:gd name="connsiteY974" fmla="*/ 3335623 h 6858000"/>
              <a:gd name="connsiteX975" fmla="*/ 267429 w 12192001"/>
              <a:gd name="connsiteY975" fmla="*/ 3245483 h 6858000"/>
              <a:gd name="connsiteX976" fmla="*/ 267429 w 12192001"/>
              <a:gd name="connsiteY976" fmla="*/ 3102760 h 6858000"/>
              <a:gd name="connsiteX977" fmla="*/ 266195 w 12192001"/>
              <a:gd name="connsiteY977" fmla="*/ 3083981 h 6858000"/>
              <a:gd name="connsiteX978" fmla="*/ 267429 w 12192001"/>
              <a:gd name="connsiteY978" fmla="*/ 3046422 h 6858000"/>
              <a:gd name="connsiteX979" fmla="*/ 266195 w 12192001"/>
              <a:gd name="connsiteY979" fmla="*/ 3008864 h 6858000"/>
              <a:gd name="connsiteX980" fmla="*/ 266195 w 12192001"/>
              <a:gd name="connsiteY980" fmla="*/ 2982573 h 6858000"/>
              <a:gd name="connsiteX981" fmla="*/ 269897 w 12192001"/>
              <a:gd name="connsiteY981" fmla="*/ 2918723 h 6858000"/>
              <a:gd name="connsiteX982" fmla="*/ 267926 w 12192001"/>
              <a:gd name="connsiteY982" fmla="*/ 2906723 h 6858000"/>
              <a:gd name="connsiteX983" fmla="*/ 271947 w 12192001"/>
              <a:gd name="connsiteY983" fmla="*/ 2916475 h 6858000"/>
              <a:gd name="connsiteX984" fmla="*/ 280720 w 12192001"/>
              <a:gd name="connsiteY984" fmla="*/ 2947547 h 6858000"/>
              <a:gd name="connsiteX985" fmla="*/ 284932 w 12192001"/>
              <a:gd name="connsiteY985" fmla="*/ 3065992 h 6858000"/>
              <a:gd name="connsiteX986" fmla="*/ 282145 w 12192001"/>
              <a:gd name="connsiteY986" fmla="*/ 3169574 h 6858000"/>
              <a:gd name="connsiteX987" fmla="*/ 286183 w 12192001"/>
              <a:gd name="connsiteY987" fmla="*/ 3198058 h 6858000"/>
              <a:gd name="connsiteX988" fmla="*/ 295711 w 12192001"/>
              <a:gd name="connsiteY988" fmla="*/ 3233221 h 6858000"/>
              <a:gd name="connsiteX989" fmla="*/ 303845 w 12192001"/>
              <a:gd name="connsiteY989" fmla="*/ 3320176 h 6858000"/>
              <a:gd name="connsiteX990" fmla="*/ 308077 w 12192001"/>
              <a:gd name="connsiteY990" fmla="*/ 3448616 h 6858000"/>
              <a:gd name="connsiteX991" fmla="*/ 316340 w 12192001"/>
              <a:gd name="connsiteY991" fmla="*/ 3473629 h 6858000"/>
              <a:gd name="connsiteX992" fmla="*/ 326055 w 12192001"/>
              <a:gd name="connsiteY992" fmla="*/ 3476838 h 6858000"/>
              <a:gd name="connsiteX993" fmla="*/ 370333 w 12192001"/>
              <a:gd name="connsiteY993" fmla="*/ 3588281 h 6858000"/>
              <a:gd name="connsiteX994" fmla="*/ 379558 w 12192001"/>
              <a:gd name="connsiteY994" fmla="*/ 3595426 h 6858000"/>
              <a:gd name="connsiteX995" fmla="*/ 388254 w 12192001"/>
              <a:gd name="connsiteY995" fmla="*/ 3586516 h 6858000"/>
              <a:gd name="connsiteX996" fmla="*/ 405420 w 12192001"/>
              <a:gd name="connsiteY996" fmla="*/ 3580659 h 6858000"/>
              <a:gd name="connsiteX997" fmla="*/ 403478 w 12192001"/>
              <a:gd name="connsiteY997" fmla="*/ 3606400 h 6858000"/>
              <a:gd name="connsiteX998" fmla="*/ 396369 w 12192001"/>
              <a:gd name="connsiteY998" fmla="*/ 3663475 h 6858000"/>
              <a:gd name="connsiteX999" fmla="*/ 385996 w 12192001"/>
              <a:gd name="connsiteY999" fmla="*/ 3706153 h 6858000"/>
              <a:gd name="connsiteX1000" fmla="*/ 378055 w 12192001"/>
              <a:gd name="connsiteY1000" fmla="*/ 3719155 h 6858000"/>
              <a:gd name="connsiteX1001" fmla="*/ 375603 w 12192001"/>
              <a:gd name="connsiteY1001" fmla="*/ 3738836 h 6858000"/>
              <a:gd name="connsiteX1002" fmla="*/ 388054 w 12192001"/>
              <a:gd name="connsiteY1002" fmla="*/ 3740387 h 6858000"/>
              <a:gd name="connsiteX1003" fmla="*/ 403710 w 12192001"/>
              <a:gd name="connsiteY1003" fmla="*/ 3726348 h 6858000"/>
              <a:gd name="connsiteX1004" fmla="*/ 410670 w 12192001"/>
              <a:gd name="connsiteY1004" fmla="*/ 3721219 h 6858000"/>
              <a:gd name="connsiteX1005" fmla="*/ 410444 w 12192001"/>
              <a:gd name="connsiteY1005" fmla="*/ 3733182 h 6858000"/>
              <a:gd name="connsiteX1006" fmla="*/ 406238 w 12192001"/>
              <a:gd name="connsiteY1006" fmla="*/ 3746649 h 6858000"/>
              <a:gd name="connsiteX1007" fmla="*/ 404768 w 12192001"/>
              <a:gd name="connsiteY1007" fmla="*/ 3758458 h 6858000"/>
              <a:gd name="connsiteX1008" fmla="*/ 413882 w 12192001"/>
              <a:gd name="connsiteY1008" fmla="*/ 3837540 h 6858000"/>
              <a:gd name="connsiteX1009" fmla="*/ 408735 w 12192001"/>
              <a:gd name="connsiteY1009" fmla="*/ 3878870 h 6858000"/>
              <a:gd name="connsiteX1010" fmla="*/ 412018 w 12192001"/>
              <a:gd name="connsiteY1010" fmla="*/ 3903263 h 6858000"/>
              <a:gd name="connsiteX1011" fmla="*/ 426184 w 12192001"/>
              <a:gd name="connsiteY1011" fmla="*/ 3891037 h 6858000"/>
              <a:gd name="connsiteX1012" fmla="*/ 433880 w 12192001"/>
              <a:gd name="connsiteY1012" fmla="*/ 3880003 h 6858000"/>
              <a:gd name="connsiteX1013" fmla="*/ 445066 w 12192001"/>
              <a:gd name="connsiteY1013" fmla="*/ 3871404 h 6858000"/>
              <a:gd name="connsiteX1014" fmla="*/ 446349 w 12192001"/>
              <a:gd name="connsiteY1014" fmla="*/ 3891550 h 6858000"/>
              <a:gd name="connsiteX1015" fmla="*/ 447691 w 12192001"/>
              <a:gd name="connsiteY1015" fmla="*/ 3941683 h 6858000"/>
              <a:gd name="connsiteX1016" fmla="*/ 419455 w 12192001"/>
              <a:gd name="connsiteY1016" fmla="*/ 4016113 h 6858000"/>
              <a:gd name="connsiteX1017" fmla="*/ 401838 w 12192001"/>
              <a:gd name="connsiteY1017" fmla="*/ 4045897 h 6858000"/>
              <a:gd name="connsiteX1018" fmla="*/ 471559 w 12192001"/>
              <a:gd name="connsiteY1018" fmla="*/ 4054581 h 6858000"/>
              <a:gd name="connsiteX1019" fmla="*/ 493421 w 12192001"/>
              <a:gd name="connsiteY1019" fmla="*/ 4031322 h 6858000"/>
              <a:gd name="connsiteX1020" fmla="*/ 502645 w 12192001"/>
              <a:gd name="connsiteY1020" fmla="*/ 4038467 h 6858000"/>
              <a:gd name="connsiteX1021" fmla="*/ 506342 w 12192001"/>
              <a:gd name="connsiteY1021" fmla="*/ 4018941 h 6858000"/>
              <a:gd name="connsiteX1022" fmla="*/ 505568 w 12192001"/>
              <a:gd name="connsiteY1022" fmla="*/ 4004854 h 6858000"/>
              <a:gd name="connsiteX1023" fmla="*/ 515489 w 12192001"/>
              <a:gd name="connsiteY1023" fmla="*/ 3986103 h 6858000"/>
              <a:gd name="connsiteX1024" fmla="*/ 526411 w 12192001"/>
              <a:gd name="connsiteY1024" fmla="*/ 3969476 h 6858000"/>
              <a:gd name="connsiteX1025" fmla="*/ 526578 w 12192001"/>
              <a:gd name="connsiteY1025" fmla="*/ 3927525 h 6858000"/>
              <a:gd name="connsiteX1026" fmla="*/ 530236 w 12192001"/>
              <a:gd name="connsiteY1026" fmla="*/ 3888008 h 6858000"/>
              <a:gd name="connsiteX1027" fmla="*/ 549627 w 12192001"/>
              <a:gd name="connsiteY1027" fmla="*/ 3874434 h 6858000"/>
              <a:gd name="connsiteX1028" fmla="*/ 558078 w 12192001"/>
              <a:gd name="connsiteY1028" fmla="*/ 3867492 h 6858000"/>
              <a:gd name="connsiteX1029" fmla="*/ 539571 w 12192001"/>
              <a:gd name="connsiteY1029" fmla="*/ 3823215 h 6858000"/>
              <a:gd name="connsiteX1030" fmla="*/ 527101 w 12192001"/>
              <a:gd name="connsiteY1030" fmla="*/ 3811669 h 6858000"/>
              <a:gd name="connsiteX1031" fmla="*/ 528759 w 12192001"/>
              <a:gd name="connsiteY1031" fmla="*/ 3767905 h 6858000"/>
              <a:gd name="connsiteX1032" fmla="*/ 536720 w 12192001"/>
              <a:gd name="connsiteY1032" fmla="*/ 3764900 h 6858000"/>
              <a:gd name="connsiteX1033" fmla="*/ 548415 w 12192001"/>
              <a:gd name="connsiteY1033" fmla="*/ 3762359 h 6858000"/>
              <a:gd name="connsiteX1034" fmla="*/ 555846 w 12192001"/>
              <a:gd name="connsiteY1034" fmla="*/ 3743298 h 6858000"/>
              <a:gd name="connsiteX1035" fmla="*/ 549260 w 12192001"/>
              <a:gd name="connsiteY1035" fmla="*/ 3684517 h 6858000"/>
              <a:gd name="connsiteX1036" fmla="*/ 544713 w 12192001"/>
              <a:gd name="connsiteY1036" fmla="*/ 3649974 h 6858000"/>
              <a:gd name="connsiteX1037" fmla="*/ 562704 w 12192001"/>
              <a:gd name="connsiteY1037" fmla="*/ 3556280 h 6858000"/>
              <a:gd name="connsiteX1038" fmla="*/ 568626 w 12192001"/>
              <a:gd name="connsiteY1038" fmla="*/ 3529036 h 6858000"/>
              <a:gd name="connsiteX1039" fmla="*/ 558002 w 12192001"/>
              <a:gd name="connsiteY1039" fmla="*/ 3441772 h 6858000"/>
              <a:gd name="connsiteX1040" fmla="*/ 562885 w 12192001"/>
              <a:gd name="connsiteY1040" fmla="*/ 3392414 h 6858000"/>
              <a:gd name="connsiteX1041" fmla="*/ 591140 w 12192001"/>
              <a:gd name="connsiteY1041" fmla="*/ 3327979 h 6858000"/>
              <a:gd name="connsiteX1042" fmla="*/ 569220 w 12192001"/>
              <a:gd name="connsiteY1042" fmla="*/ 3321252 h 6858000"/>
              <a:gd name="connsiteX1043" fmla="*/ 559693 w 12192001"/>
              <a:gd name="connsiteY1043" fmla="*/ 3286088 h 6858000"/>
              <a:gd name="connsiteX1044" fmla="*/ 575613 w 12192001"/>
              <a:gd name="connsiteY1044" fmla="*/ 3280077 h 6858000"/>
              <a:gd name="connsiteX1045" fmla="*/ 587025 w 12192001"/>
              <a:gd name="connsiteY1045" fmla="*/ 3259513 h 6858000"/>
              <a:gd name="connsiteX1046" fmla="*/ 589173 w 12192001"/>
              <a:gd name="connsiteY1046" fmla="*/ 3211813 h 6858000"/>
              <a:gd name="connsiteX1047" fmla="*/ 590793 w 12192001"/>
              <a:gd name="connsiteY1047" fmla="*/ 3148058 h 6858000"/>
              <a:gd name="connsiteX1048" fmla="*/ 596205 w 12192001"/>
              <a:gd name="connsiteY1048" fmla="*/ 3114755 h 6858000"/>
              <a:gd name="connsiteX1049" fmla="*/ 608126 w 12192001"/>
              <a:gd name="connsiteY1049" fmla="*/ 3100251 h 6858000"/>
              <a:gd name="connsiteX1050" fmla="*/ 622763 w 12192001"/>
              <a:gd name="connsiteY1050" fmla="*/ 3074093 h 6858000"/>
              <a:gd name="connsiteX1051" fmla="*/ 606559 w 12192001"/>
              <a:gd name="connsiteY1051" fmla="*/ 3062082 h 6858000"/>
              <a:gd name="connsiteX1052" fmla="*/ 603295 w 12192001"/>
              <a:gd name="connsiteY1052" fmla="*/ 3047685 h 6858000"/>
              <a:gd name="connsiteX1053" fmla="*/ 609500 w 12192001"/>
              <a:gd name="connsiteY1053" fmla="*/ 3038464 h 6858000"/>
              <a:gd name="connsiteX1054" fmla="*/ 631362 w 12192001"/>
              <a:gd name="connsiteY1054" fmla="*/ 3015205 h 6858000"/>
              <a:gd name="connsiteX1055" fmla="*/ 631708 w 12192001"/>
              <a:gd name="connsiteY1055" fmla="*/ 3014443 h 6858000"/>
              <a:gd name="connsiteX1056" fmla="*/ 643055 w 12192001"/>
              <a:gd name="connsiteY1056" fmla="*/ 3039061 h 6858000"/>
              <a:gd name="connsiteX1057" fmla="*/ 646852 w 12192001"/>
              <a:gd name="connsiteY1057" fmla="*/ 3076609 h 6858000"/>
              <a:gd name="connsiteX1058" fmla="*/ 635462 w 12192001"/>
              <a:gd name="connsiteY1058" fmla="*/ 3129175 h 6858000"/>
              <a:gd name="connsiteX1059" fmla="*/ 635462 w 12192001"/>
              <a:gd name="connsiteY1059" fmla="*/ 3159213 h 6858000"/>
              <a:gd name="connsiteX1060" fmla="*/ 639259 w 12192001"/>
              <a:gd name="connsiteY1060" fmla="*/ 3174232 h 6858000"/>
              <a:gd name="connsiteX1061" fmla="*/ 646852 w 12192001"/>
              <a:gd name="connsiteY1061" fmla="*/ 3215534 h 6858000"/>
              <a:gd name="connsiteX1062" fmla="*/ 650648 w 12192001"/>
              <a:gd name="connsiteY1062" fmla="*/ 3230552 h 6858000"/>
              <a:gd name="connsiteX1063" fmla="*/ 656780 w 12192001"/>
              <a:gd name="connsiteY1063" fmla="*/ 3236030 h 6858000"/>
              <a:gd name="connsiteX1064" fmla="*/ 656972 w 12192001"/>
              <a:gd name="connsiteY1064" fmla="*/ 3256233 h 6858000"/>
              <a:gd name="connsiteX1065" fmla="*/ 669538 w 12192001"/>
              <a:gd name="connsiteY1065" fmla="*/ 3317758 h 6858000"/>
              <a:gd name="connsiteX1066" fmla="*/ 705495 w 12192001"/>
              <a:gd name="connsiteY1066" fmla="*/ 3374201 h 6858000"/>
              <a:gd name="connsiteX1067" fmla="*/ 696366 w 12192001"/>
              <a:gd name="connsiteY1067" fmla="*/ 3417034 h 6858000"/>
              <a:gd name="connsiteX1068" fmla="*/ 711571 w 12192001"/>
              <a:gd name="connsiteY1068" fmla="*/ 3426922 h 6858000"/>
              <a:gd name="connsiteX1069" fmla="*/ 724569 w 12192001"/>
              <a:gd name="connsiteY1069" fmla="*/ 3454524 h 6858000"/>
              <a:gd name="connsiteX1070" fmla="*/ 711422 w 12192001"/>
              <a:gd name="connsiteY1070" fmla="*/ 3478869 h 6858000"/>
              <a:gd name="connsiteX1071" fmla="*/ 688296 w 12192001"/>
              <a:gd name="connsiteY1071" fmla="*/ 3491977 h 6858000"/>
              <a:gd name="connsiteX1072" fmla="*/ 706765 w 12192001"/>
              <a:gd name="connsiteY1072" fmla="*/ 3516263 h 6858000"/>
              <a:gd name="connsiteX1073" fmla="*/ 718273 w 12192001"/>
              <a:gd name="connsiteY1073" fmla="*/ 3545677 h 6858000"/>
              <a:gd name="connsiteX1074" fmla="*/ 759320 w 12192001"/>
              <a:gd name="connsiteY1074" fmla="*/ 3530803 h 6858000"/>
              <a:gd name="connsiteX1075" fmla="*/ 769222 w 12192001"/>
              <a:gd name="connsiteY1075" fmla="*/ 3502057 h 6858000"/>
              <a:gd name="connsiteX1076" fmla="*/ 758243 w 12192001"/>
              <a:gd name="connsiteY1076" fmla="*/ 3488698 h 6858000"/>
              <a:gd name="connsiteX1077" fmla="*/ 752243 w 12192001"/>
              <a:gd name="connsiteY1077" fmla="*/ 3475959 h 6858000"/>
              <a:gd name="connsiteX1078" fmla="*/ 743677 w 12192001"/>
              <a:gd name="connsiteY1078" fmla="*/ 3422927 h 6858000"/>
              <a:gd name="connsiteX1079" fmla="*/ 747825 w 12192001"/>
              <a:gd name="connsiteY1079" fmla="*/ 3379473 h 6858000"/>
              <a:gd name="connsiteX1080" fmla="*/ 745561 w 12192001"/>
              <a:gd name="connsiteY1080" fmla="*/ 3367200 h 6858000"/>
              <a:gd name="connsiteX1081" fmla="*/ 738317 w 12192001"/>
              <a:gd name="connsiteY1081" fmla="*/ 3354305 h 6858000"/>
              <a:gd name="connsiteX1082" fmla="*/ 739088 w 12192001"/>
              <a:gd name="connsiteY1082" fmla="*/ 3302437 h 6858000"/>
              <a:gd name="connsiteX1083" fmla="*/ 744695 w 12192001"/>
              <a:gd name="connsiteY1083" fmla="*/ 3278803 h 6858000"/>
              <a:gd name="connsiteX1084" fmla="*/ 745085 w 12192001"/>
              <a:gd name="connsiteY1084" fmla="*/ 3278894 h 6858000"/>
              <a:gd name="connsiteX1085" fmla="*/ 760746 w 12192001"/>
              <a:gd name="connsiteY1085" fmla="*/ 3305647 h 6858000"/>
              <a:gd name="connsiteX1086" fmla="*/ 783525 w 12192001"/>
              <a:gd name="connsiteY1086" fmla="*/ 3328175 h 6858000"/>
              <a:gd name="connsiteX1087" fmla="*/ 813896 w 12192001"/>
              <a:gd name="connsiteY1087" fmla="*/ 3343194 h 6858000"/>
              <a:gd name="connsiteX1088" fmla="*/ 821489 w 12192001"/>
              <a:gd name="connsiteY1088" fmla="*/ 3343194 h 6858000"/>
              <a:gd name="connsiteX1089" fmla="*/ 859454 w 12192001"/>
              <a:gd name="connsiteY1089" fmla="*/ 3286873 h 6858000"/>
              <a:gd name="connsiteX1090" fmla="*/ 859454 w 12192001"/>
              <a:gd name="connsiteY1090" fmla="*/ 3241913 h 6858000"/>
              <a:gd name="connsiteX1091" fmla="*/ 859954 w 12192001"/>
              <a:gd name="connsiteY1091" fmla="*/ 3240544 h 6858000"/>
              <a:gd name="connsiteX1092" fmla="*/ 859454 w 12192001"/>
              <a:gd name="connsiteY1092" fmla="*/ 3239909 h 6858000"/>
              <a:gd name="connsiteX1093" fmla="*/ 859454 w 12192001"/>
              <a:gd name="connsiteY1093" fmla="*/ 3199498 h 6858000"/>
              <a:gd name="connsiteX1094" fmla="*/ 863451 w 12192001"/>
              <a:gd name="connsiteY1094" fmla="*/ 3182019 h 6858000"/>
              <a:gd name="connsiteX1095" fmla="*/ 872145 w 12192001"/>
              <a:gd name="connsiteY1095" fmla="*/ 3112219 h 6858000"/>
              <a:gd name="connsiteX1096" fmla="*/ 872267 w 12192001"/>
              <a:gd name="connsiteY1096" fmla="*/ 3114156 h 6858000"/>
              <a:gd name="connsiteX1097" fmla="*/ 882233 w 12192001"/>
              <a:gd name="connsiteY1097" fmla="*/ 3136684 h 6858000"/>
              <a:gd name="connsiteX1098" fmla="*/ 931587 w 12192001"/>
              <a:gd name="connsiteY1098" fmla="*/ 3264345 h 6858000"/>
              <a:gd name="connsiteX1099" fmla="*/ 935383 w 12192001"/>
              <a:gd name="connsiteY1099" fmla="*/ 3339439 h 6858000"/>
              <a:gd name="connsiteX1100" fmla="*/ 935383 w 12192001"/>
              <a:gd name="connsiteY1100" fmla="*/ 3388251 h 6858000"/>
              <a:gd name="connsiteX1101" fmla="*/ 942976 w 12192001"/>
              <a:gd name="connsiteY1101" fmla="*/ 3433307 h 6858000"/>
              <a:gd name="connsiteX1102" fmla="*/ 950569 w 12192001"/>
              <a:gd name="connsiteY1102" fmla="*/ 3452081 h 6858000"/>
              <a:gd name="connsiteX1103" fmla="*/ 958162 w 12192001"/>
              <a:gd name="connsiteY1103" fmla="*/ 3433307 h 6858000"/>
              <a:gd name="connsiteX1104" fmla="*/ 950569 w 12192001"/>
              <a:gd name="connsiteY1104" fmla="*/ 3301892 h 6858000"/>
              <a:gd name="connsiteX1105" fmla="*/ 973348 w 12192001"/>
              <a:gd name="connsiteY1105" fmla="*/ 3245571 h 6858000"/>
              <a:gd name="connsiteX1106" fmla="*/ 980941 w 12192001"/>
              <a:gd name="connsiteY1106" fmla="*/ 3245571 h 6858000"/>
              <a:gd name="connsiteX1107" fmla="*/ 996127 w 12192001"/>
              <a:gd name="connsiteY1107" fmla="*/ 3249326 h 6858000"/>
              <a:gd name="connsiteX1108" fmla="*/ 996127 w 12192001"/>
              <a:gd name="connsiteY1108" fmla="*/ 3283119 h 6858000"/>
              <a:gd name="connsiteX1109" fmla="*/ 1003719 w 12192001"/>
              <a:gd name="connsiteY1109" fmla="*/ 3305647 h 6858000"/>
              <a:gd name="connsiteX1110" fmla="*/ 1011313 w 12192001"/>
              <a:gd name="connsiteY1110" fmla="*/ 3309402 h 6858000"/>
              <a:gd name="connsiteX1111" fmla="*/ 1015109 w 12192001"/>
              <a:gd name="connsiteY1111" fmla="*/ 3301892 h 6858000"/>
              <a:gd name="connsiteX1112" fmla="*/ 1015109 w 12192001"/>
              <a:gd name="connsiteY1112" fmla="*/ 3268100 h 6858000"/>
              <a:gd name="connsiteX1113" fmla="*/ 1022702 w 12192001"/>
              <a:gd name="connsiteY1113" fmla="*/ 3256835 h 6858000"/>
              <a:gd name="connsiteX1114" fmla="*/ 1030295 w 12192001"/>
              <a:gd name="connsiteY1114" fmla="*/ 3264345 h 6858000"/>
              <a:gd name="connsiteX1115" fmla="*/ 1049277 w 12192001"/>
              <a:gd name="connsiteY1115" fmla="*/ 3309402 h 6858000"/>
              <a:gd name="connsiteX1116" fmla="*/ 1064463 w 12192001"/>
              <a:gd name="connsiteY1116" fmla="*/ 3380741 h 6858000"/>
              <a:gd name="connsiteX1117" fmla="*/ 1068260 w 12192001"/>
              <a:gd name="connsiteY1117" fmla="*/ 3380741 h 6858000"/>
              <a:gd name="connsiteX1118" fmla="*/ 1075852 w 12192001"/>
              <a:gd name="connsiteY1118" fmla="*/ 3380741 h 6858000"/>
              <a:gd name="connsiteX1119" fmla="*/ 1075852 w 12192001"/>
              <a:gd name="connsiteY1119" fmla="*/ 3365722 h 6858000"/>
              <a:gd name="connsiteX1120" fmla="*/ 1082971 w 12192001"/>
              <a:gd name="connsiteY1120" fmla="*/ 3353050 h 6858000"/>
              <a:gd name="connsiteX1121" fmla="*/ 1091227 w 12192001"/>
              <a:gd name="connsiteY1121" fmla="*/ 3353792 h 6858000"/>
              <a:gd name="connsiteX1122" fmla="*/ 1092842 w 12192001"/>
              <a:gd name="connsiteY1122" fmla="*/ 3370483 h 6858000"/>
              <a:gd name="connsiteX1123" fmla="*/ 1112833 w 12192001"/>
              <a:gd name="connsiteY1123" fmla="*/ 3666773 h 6858000"/>
              <a:gd name="connsiteX1124" fmla="*/ 1117851 w 12192001"/>
              <a:gd name="connsiteY1124" fmla="*/ 3687385 h 6858000"/>
              <a:gd name="connsiteX1125" fmla="*/ 1132017 w 12192001"/>
              <a:gd name="connsiteY1125" fmla="*/ 3675159 h 6858000"/>
              <a:gd name="connsiteX1126" fmla="*/ 1143203 w 12192001"/>
              <a:gd name="connsiteY1126" fmla="*/ 3666559 h 6858000"/>
              <a:gd name="connsiteX1127" fmla="*/ 1150957 w 12192001"/>
              <a:gd name="connsiteY1127" fmla="*/ 3685512 h 6858000"/>
              <a:gd name="connsiteX1128" fmla="*/ 1148751 w 12192001"/>
              <a:gd name="connsiteY1128" fmla="*/ 3703225 h 6858000"/>
              <a:gd name="connsiteX1129" fmla="*/ 1171993 w 12192001"/>
              <a:gd name="connsiteY1129" fmla="*/ 3750090 h 6858000"/>
              <a:gd name="connsiteX1130" fmla="*/ 1191159 w 12192001"/>
              <a:gd name="connsiteY1130" fmla="*/ 3748480 h 6858000"/>
              <a:gd name="connsiteX1131" fmla="*/ 1197667 w 12192001"/>
              <a:gd name="connsiteY1131" fmla="*/ 3767279 h 6858000"/>
              <a:gd name="connsiteX1132" fmla="*/ 1162865 w 12192001"/>
              <a:gd name="connsiteY1132" fmla="*/ 3792923 h 6858000"/>
              <a:gd name="connsiteX1133" fmla="*/ 1187823 w 12192001"/>
              <a:gd name="connsiteY1133" fmla="*/ 3826012 h 6858000"/>
              <a:gd name="connsiteX1134" fmla="*/ 1229380 w 12192001"/>
              <a:gd name="connsiteY1134" fmla="*/ 3817197 h 6858000"/>
              <a:gd name="connsiteX1135" fmla="*/ 1233018 w 12192001"/>
              <a:gd name="connsiteY1135" fmla="*/ 3767684 h 6858000"/>
              <a:gd name="connsiteX1136" fmla="*/ 1228658 w 12192001"/>
              <a:gd name="connsiteY1136" fmla="*/ 3701186 h 6858000"/>
              <a:gd name="connsiteX1137" fmla="*/ 1234296 w 12192001"/>
              <a:gd name="connsiteY1137" fmla="*/ 3655920 h 6858000"/>
              <a:gd name="connsiteX1138" fmla="*/ 1233708 w 12192001"/>
              <a:gd name="connsiteY1138" fmla="*/ 3515035 h 6858000"/>
              <a:gd name="connsiteX1139" fmla="*/ 1229435 w 12192001"/>
              <a:gd name="connsiteY1139" fmla="*/ 3501219 h 6858000"/>
              <a:gd name="connsiteX1140" fmla="*/ 1228660 w 12192001"/>
              <a:gd name="connsiteY1140" fmla="*/ 3494322 h 6858000"/>
              <a:gd name="connsiteX1141" fmla="*/ 1242897 w 12192001"/>
              <a:gd name="connsiteY1141" fmla="*/ 3474609 h 6858000"/>
              <a:gd name="connsiteX1142" fmla="*/ 1265676 w 12192001"/>
              <a:gd name="connsiteY1142" fmla="*/ 3470855 h 6858000"/>
              <a:gd name="connsiteX1143" fmla="*/ 1265676 w 12192001"/>
              <a:gd name="connsiteY1143" fmla="*/ 3437062 h 6858000"/>
              <a:gd name="connsiteX1144" fmla="*/ 1269472 w 12192001"/>
              <a:gd name="connsiteY1144" fmla="*/ 3407024 h 6858000"/>
              <a:gd name="connsiteX1145" fmla="*/ 1265676 w 12192001"/>
              <a:gd name="connsiteY1145" fmla="*/ 3380741 h 6858000"/>
              <a:gd name="connsiteX1146" fmla="*/ 1264081 w 12192001"/>
              <a:gd name="connsiteY1146" fmla="*/ 3340138 h 6858000"/>
              <a:gd name="connsiteX1147" fmla="*/ 1272744 w 12192001"/>
              <a:gd name="connsiteY1147" fmla="*/ 3326935 h 6858000"/>
              <a:gd name="connsiteX1148" fmla="*/ 1282930 w 12192001"/>
              <a:gd name="connsiteY1148" fmla="*/ 3316212 h 6858000"/>
              <a:gd name="connsiteX1149" fmla="*/ 1302682 w 12192001"/>
              <a:gd name="connsiteY1149" fmla="*/ 3360644 h 6858000"/>
              <a:gd name="connsiteX1150" fmla="*/ 1298424 w 12192001"/>
              <a:gd name="connsiteY1150" fmla="*/ 3476034 h 6858000"/>
              <a:gd name="connsiteX1151" fmla="*/ 1292276 w 12192001"/>
              <a:gd name="connsiteY1151" fmla="*/ 3515242 h 6858000"/>
              <a:gd name="connsiteX1152" fmla="*/ 1295296 w 12192001"/>
              <a:gd name="connsiteY1152" fmla="*/ 3531607 h 6858000"/>
              <a:gd name="connsiteX1153" fmla="*/ 1310539 w 12192001"/>
              <a:gd name="connsiteY1153" fmla="*/ 3561486 h 6858000"/>
              <a:gd name="connsiteX1154" fmla="*/ 1315370 w 12192001"/>
              <a:gd name="connsiteY1154" fmla="*/ 3614053 h 6858000"/>
              <a:gd name="connsiteX1155" fmla="*/ 1332839 w 12192001"/>
              <a:gd name="connsiteY1155" fmla="*/ 3636215 h 6858000"/>
              <a:gd name="connsiteX1156" fmla="*/ 1339309 w 12192001"/>
              <a:gd name="connsiteY1156" fmla="*/ 3635022 h 6858000"/>
              <a:gd name="connsiteX1157" fmla="*/ 1348553 w 12192001"/>
              <a:gd name="connsiteY1157" fmla="*/ 3652163 h 6858000"/>
              <a:gd name="connsiteX1158" fmla="*/ 1337613 w 12192001"/>
              <a:gd name="connsiteY1158" fmla="*/ 3658795 h 6858000"/>
              <a:gd name="connsiteX1159" fmla="*/ 1324691 w 12192001"/>
              <a:gd name="connsiteY1159" fmla="*/ 3671176 h 6858000"/>
              <a:gd name="connsiteX1160" fmla="*/ 1344670 w 12192001"/>
              <a:gd name="connsiteY1160" fmla="*/ 3703644 h 6858000"/>
              <a:gd name="connsiteX1161" fmla="*/ 1354630 w 12192001"/>
              <a:gd name="connsiteY1161" fmla="*/ 3704885 h 6858000"/>
              <a:gd name="connsiteX1162" fmla="*/ 1348424 w 12192001"/>
              <a:gd name="connsiteY1162" fmla="*/ 3714105 h 6858000"/>
              <a:gd name="connsiteX1163" fmla="*/ 1346482 w 12192001"/>
              <a:gd name="connsiteY1163" fmla="*/ 3739846 h 6858000"/>
              <a:gd name="connsiteX1164" fmla="*/ 1373705 w 12192001"/>
              <a:gd name="connsiteY1164" fmla="*/ 3785208 h 6858000"/>
              <a:gd name="connsiteX1165" fmla="*/ 1410378 w 12192001"/>
              <a:gd name="connsiteY1165" fmla="*/ 3825751 h 6858000"/>
              <a:gd name="connsiteX1166" fmla="*/ 1424602 w 12192001"/>
              <a:gd name="connsiteY1166" fmla="*/ 3843512 h 6858000"/>
              <a:gd name="connsiteX1167" fmla="*/ 1470841 w 12192001"/>
              <a:gd name="connsiteY1167" fmla="*/ 3939210 h 6858000"/>
              <a:gd name="connsiteX1168" fmla="*/ 1487781 w 12192001"/>
              <a:gd name="connsiteY1168" fmla="*/ 3945317 h 6858000"/>
              <a:gd name="connsiteX1169" fmla="*/ 1489233 w 12192001"/>
              <a:gd name="connsiteY1169" fmla="*/ 3923513 h 6858000"/>
              <a:gd name="connsiteX1170" fmla="*/ 1493645 w 12192001"/>
              <a:gd name="connsiteY1170" fmla="*/ 3888087 h 6858000"/>
              <a:gd name="connsiteX1171" fmla="*/ 1508244 w 12192001"/>
              <a:gd name="connsiteY1171" fmla="*/ 3841938 h 6858000"/>
              <a:gd name="connsiteX1172" fmla="*/ 1480531 w 12192001"/>
              <a:gd name="connsiteY1172" fmla="*/ 3800512 h 6858000"/>
              <a:gd name="connsiteX1173" fmla="*/ 1467590 w 12192001"/>
              <a:gd name="connsiteY1173" fmla="*/ 3802898 h 6858000"/>
              <a:gd name="connsiteX1174" fmla="*/ 1464855 w 12192001"/>
              <a:gd name="connsiteY1174" fmla="*/ 3804556 h 6858000"/>
              <a:gd name="connsiteX1175" fmla="*/ 1466590 w 12192001"/>
              <a:gd name="connsiteY1175" fmla="*/ 3800774 h 6858000"/>
              <a:gd name="connsiteX1176" fmla="*/ 1468042 w 12192001"/>
              <a:gd name="connsiteY1176" fmla="*/ 3778970 h 6858000"/>
              <a:gd name="connsiteX1177" fmla="*/ 1496807 w 12192001"/>
              <a:gd name="connsiteY1177" fmla="*/ 3720595 h 6858000"/>
              <a:gd name="connsiteX1178" fmla="*/ 1512179 w 12192001"/>
              <a:gd name="connsiteY1178" fmla="*/ 3688533 h 6858000"/>
              <a:gd name="connsiteX1179" fmla="*/ 1500916 w 12192001"/>
              <a:gd name="connsiteY1179" fmla="*/ 3657150 h 6858000"/>
              <a:gd name="connsiteX1180" fmla="*/ 1466107 w 12192001"/>
              <a:gd name="connsiteY1180" fmla="*/ 3550884 h 6858000"/>
              <a:gd name="connsiteX1181" fmla="*/ 1487215 w 12192001"/>
              <a:gd name="connsiteY1181" fmla="*/ 3523533 h 6858000"/>
              <a:gd name="connsiteX1182" fmla="*/ 1514321 w 12192001"/>
              <a:gd name="connsiteY1182" fmla="*/ 3508922 h 6858000"/>
              <a:gd name="connsiteX1183" fmla="*/ 1495814 w 12192001"/>
              <a:gd name="connsiteY1183" fmla="*/ 3464645 h 6858000"/>
              <a:gd name="connsiteX1184" fmla="*/ 1497542 w 12192001"/>
              <a:gd name="connsiteY1184" fmla="*/ 3451858 h 6858000"/>
              <a:gd name="connsiteX1185" fmla="*/ 1503296 w 12192001"/>
              <a:gd name="connsiteY1185" fmla="*/ 3452080 h 6858000"/>
              <a:gd name="connsiteX1186" fmla="*/ 1510889 w 12192001"/>
              <a:gd name="connsiteY1186" fmla="*/ 3433306 h 6858000"/>
              <a:gd name="connsiteX1187" fmla="*/ 1508924 w 12192001"/>
              <a:gd name="connsiteY1187" fmla="*/ 3378893 h 6858000"/>
              <a:gd name="connsiteX1188" fmla="*/ 1530236 w 12192001"/>
              <a:gd name="connsiteY1188" fmla="*/ 3370999 h 6858000"/>
              <a:gd name="connsiteX1189" fmla="*/ 1553362 w 12192001"/>
              <a:gd name="connsiteY1189" fmla="*/ 3357890 h 6858000"/>
              <a:gd name="connsiteX1190" fmla="*/ 1554343 w 12192001"/>
              <a:gd name="connsiteY1190" fmla="*/ 3350018 h 6858000"/>
              <a:gd name="connsiteX1191" fmla="*/ 1542835 w 12192001"/>
              <a:gd name="connsiteY1191" fmla="*/ 3320603 h 6858000"/>
              <a:gd name="connsiteX1192" fmla="*/ 1525366 w 12192001"/>
              <a:gd name="connsiteY1192" fmla="*/ 3298441 h 6858000"/>
              <a:gd name="connsiteX1193" fmla="*/ 1511102 w 12192001"/>
              <a:gd name="connsiteY1193" fmla="*/ 3292417 h 6858000"/>
              <a:gd name="connsiteX1194" fmla="*/ 1508675 w 12192001"/>
              <a:gd name="connsiteY1194" fmla="*/ 3286693 h 6858000"/>
              <a:gd name="connsiteX1195" fmla="*/ 1513262 w 12192001"/>
              <a:gd name="connsiteY1195" fmla="*/ 3273731 h 6858000"/>
              <a:gd name="connsiteX1196" fmla="*/ 1526075 w 12192001"/>
              <a:gd name="connsiteY1196" fmla="*/ 3245570 h 6858000"/>
              <a:gd name="connsiteX1197" fmla="*/ 1533668 w 12192001"/>
              <a:gd name="connsiteY1197" fmla="*/ 3245570 h 6858000"/>
              <a:gd name="connsiteX1198" fmla="*/ 1548854 w 12192001"/>
              <a:gd name="connsiteY1198" fmla="*/ 3249325 h 6858000"/>
              <a:gd name="connsiteX1199" fmla="*/ 1548854 w 12192001"/>
              <a:gd name="connsiteY1199" fmla="*/ 3283118 h 6858000"/>
              <a:gd name="connsiteX1200" fmla="*/ 1556447 w 12192001"/>
              <a:gd name="connsiteY1200" fmla="*/ 3305646 h 6858000"/>
              <a:gd name="connsiteX1201" fmla="*/ 1564040 w 12192001"/>
              <a:gd name="connsiteY1201" fmla="*/ 3309401 h 6858000"/>
              <a:gd name="connsiteX1202" fmla="*/ 1567836 w 12192001"/>
              <a:gd name="connsiteY1202" fmla="*/ 3301891 h 6858000"/>
              <a:gd name="connsiteX1203" fmla="*/ 1567836 w 12192001"/>
              <a:gd name="connsiteY1203" fmla="*/ 3268099 h 6858000"/>
              <a:gd name="connsiteX1204" fmla="*/ 1575429 w 12192001"/>
              <a:gd name="connsiteY1204" fmla="*/ 3256834 h 6858000"/>
              <a:gd name="connsiteX1205" fmla="*/ 1583022 w 12192001"/>
              <a:gd name="connsiteY1205" fmla="*/ 3264344 h 6858000"/>
              <a:gd name="connsiteX1206" fmla="*/ 1602004 w 12192001"/>
              <a:gd name="connsiteY1206" fmla="*/ 3309401 h 6858000"/>
              <a:gd name="connsiteX1207" fmla="*/ 1617190 w 12192001"/>
              <a:gd name="connsiteY1207" fmla="*/ 3380740 h 6858000"/>
              <a:gd name="connsiteX1208" fmla="*/ 1620987 w 12192001"/>
              <a:gd name="connsiteY1208" fmla="*/ 3380740 h 6858000"/>
              <a:gd name="connsiteX1209" fmla="*/ 1628580 w 12192001"/>
              <a:gd name="connsiteY1209" fmla="*/ 3380740 h 6858000"/>
              <a:gd name="connsiteX1210" fmla="*/ 1628580 w 12192001"/>
              <a:gd name="connsiteY1210" fmla="*/ 3365721 h 6858000"/>
              <a:gd name="connsiteX1211" fmla="*/ 1651358 w 12192001"/>
              <a:gd name="connsiteY1211" fmla="*/ 3354457 h 6858000"/>
              <a:gd name="connsiteX1212" fmla="*/ 1662748 w 12192001"/>
              <a:gd name="connsiteY1212" fmla="*/ 3350703 h 6858000"/>
              <a:gd name="connsiteX1213" fmla="*/ 1674137 w 12192001"/>
              <a:gd name="connsiteY1213" fmla="*/ 3316910 h 6858000"/>
              <a:gd name="connsiteX1214" fmla="*/ 1674137 w 12192001"/>
              <a:gd name="connsiteY1214" fmla="*/ 3343193 h 6858000"/>
              <a:gd name="connsiteX1215" fmla="*/ 1685527 w 12192001"/>
              <a:gd name="connsiteY1215" fmla="*/ 3346948 h 6858000"/>
              <a:gd name="connsiteX1216" fmla="*/ 1693120 w 12192001"/>
              <a:gd name="connsiteY1216" fmla="*/ 3346948 h 6858000"/>
              <a:gd name="connsiteX1217" fmla="*/ 1693120 w 12192001"/>
              <a:gd name="connsiteY1217" fmla="*/ 3350703 h 6858000"/>
              <a:gd name="connsiteX1218" fmla="*/ 1689323 w 12192001"/>
              <a:gd name="connsiteY1218" fmla="*/ 3388250 h 6858000"/>
              <a:gd name="connsiteX1219" fmla="*/ 1693120 w 12192001"/>
              <a:gd name="connsiteY1219" fmla="*/ 3395759 h 6858000"/>
              <a:gd name="connsiteX1220" fmla="*/ 1700713 w 12192001"/>
              <a:gd name="connsiteY1220" fmla="*/ 3392005 h 6858000"/>
              <a:gd name="connsiteX1221" fmla="*/ 1715898 w 12192001"/>
              <a:gd name="connsiteY1221" fmla="*/ 3369476 h 6858000"/>
              <a:gd name="connsiteX1222" fmla="*/ 1734881 w 12192001"/>
              <a:gd name="connsiteY1222" fmla="*/ 3365721 h 6858000"/>
              <a:gd name="connsiteX1223" fmla="*/ 1746270 w 12192001"/>
              <a:gd name="connsiteY1223" fmla="*/ 3373231 h 6858000"/>
              <a:gd name="connsiteX1224" fmla="*/ 1746270 w 12192001"/>
              <a:gd name="connsiteY1224" fmla="*/ 3392005 h 6858000"/>
              <a:gd name="connsiteX1225" fmla="*/ 1731084 w 12192001"/>
              <a:gd name="connsiteY1225" fmla="*/ 3437061 h 6858000"/>
              <a:gd name="connsiteX1226" fmla="*/ 1738677 w 12192001"/>
              <a:gd name="connsiteY1226" fmla="*/ 3455835 h 6858000"/>
              <a:gd name="connsiteX1227" fmla="*/ 1761456 w 12192001"/>
              <a:gd name="connsiteY1227" fmla="*/ 3467099 h 6858000"/>
              <a:gd name="connsiteX1228" fmla="*/ 1769049 w 12192001"/>
              <a:gd name="connsiteY1228" fmla="*/ 3500892 h 6858000"/>
              <a:gd name="connsiteX1229" fmla="*/ 1765252 w 12192001"/>
              <a:gd name="connsiteY1229" fmla="*/ 3530929 h 6858000"/>
              <a:gd name="connsiteX1230" fmla="*/ 1776642 w 12192001"/>
              <a:gd name="connsiteY1230" fmla="*/ 3538439 h 6858000"/>
              <a:gd name="connsiteX1231" fmla="*/ 1788031 w 12192001"/>
              <a:gd name="connsiteY1231" fmla="*/ 3530929 h 6858000"/>
              <a:gd name="connsiteX1232" fmla="*/ 1784235 w 12192001"/>
              <a:gd name="connsiteY1232" fmla="*/ 3519665 h 6858000"/>
              <a:gd name="connsiteX1233" fmla="*/ 1795624 w 12192001"/>
              <a:gd name="connsiteY1233" fmla="*/ 3474608 h 6858000"/>
              <a:gd name="connsiteX1234" fmla="*/ 1818403 w 12192001"/>
              <a:gd name="connsiteY1234" fmla="*/ 3470854 h 6858000"/>
              <a:gd name="connsiteX1235" fmla="*/ 1818403 w 12192001"/>
              <a:gd name="connsiteY1235" fmla="*/ 3437061 h 6858000"/>
              <a:gd name="connsiteX1236" fmla="*/ 1822199 w 12192001"/>
              <a:gd name="connsiteY1236" fmla="*/ 3407023 h 6858000"/>
              <a:gd name="connsiteX1237" fmla="*/ 1818403 w 12192001"/>
              <a:gd name="connsiteY1237" fmla="*/ 3380740 h 6858000"/>
              <a:gd name="connsiteX1238" fmla="*/ 1814606 w 12192001"/>
              <a:gd name="connsiteY1238" fmla="*/ 3286872 h 6858000"/>
              <a:gd name="connsiteX1239" fmla="*/ 1814606 w 12192001"/>
              <a:gd name="connsiteY1239" fmla="*/ 3245570 h 6858000"/>
              <a:gd name="connsiteX1240" fmla="*/ 1795624 w 12192001"/>
              <a:gd name="connsiteY1240" fmla="*/ 3181740 h 6858000"/>
              <a:gd name="connsiteX1241" fmla="*/ 1807013 w 12192001"/>
              <a:gd name="connsiteY1241" fmla="*/ 3174231 h 6858000"/>
              <a:gd name="connsiteX1242" fmla="*/ 1810810 w 12192001"/>
              <a:gd name="connsiteY1242" fmla="*/ 3132929 h 6858000"/>
              <a:gd name="connsiteX1243" fmla="*/ 1795624 w 12192001"/>
              <a:gd name="connsiteY1243" fmla="*/ 3102891 h 6858000"/>
              <a:gd name="connsiteX1244" fmla="*/ 1788031 w 12192001"/>
              <a:gd name="connsiteY1244" fmla="*/ 3076608 h 6858000"/>
              <a:gd name="connsiteX1245" fmla="*/ 1788470 w 12192001"/>
              <a:gd name="connsiteY1245" fmla="*/ 3075261 h 6858000"/>
              <a:gd name="connsiteX1246" fmla="*/ 1790123 w 12192001"/>
              <a:gd name="connsiteY1246" fmla="*/ 3075806 h 6858000"/>
              <a:gd name="connsiteX1247" fmla="*/ 1794394 w 12192001"/>
              <a:gd name="connsiteY1247" fmla="*/ 3069704 h 6858000"/>
              <a:gd name="connsiteX1248" fmla="*/ 1794394 w 12192001"/>
              <a:gd name="connsiteY1248" fmla="*/ 3057100 h 6858000"/>
              <a:gd name="connsiteX1249" fmla="*/ 1796909 w 12192001"/>
              <a:gd name="connsiteY1249" fmla="*/ 3049390 h 6858000"/>
              <a:gd name="connsiteX1250" fmla="*/ 1801512 w 12192001"/>
              <a:gd name="connsiteY1250" fmla="*/ 3060317 h 6858000"/>
              <a:gd name="connsiteX1251" fmla="*/ 1805783 w 12192001"/>
              <a:gd name="connsiteY1251" fmla="*/ 3077214 h 6858000"/>
              <a:gd name="connsiteX1252" fmla="*/ 1817172 w 12192001"/>
              <a:gd name="connsiteY1252" fmla="*/ 3080968 h 6858000"/>
              <a:gd name="connsiteX1253" fmla="*/ 1826373 w 12192001"/>
              <a:gd name="connsiteY1253" fmla="*/ 3080141 h 6858000"/>
              <a:gd name="connsiteX1254" fmla="*/ 1827025 w 12192001"/>
              <a:gd name="connsiteY1254" fmla="*/ 3121845 h 6858000"/>
              <a:gd name="connsiteX1255" fmla="*/ 1827025 w 12192001"/>
              <a:gd name="connsiteY1255" fmla="*/ 3129357 h 6858000"/>
              <a:gd name="connsiteX1256" fmla="*/ 1828259 w 12192001"/>
              <a:gd name="connsiteY1256" fmla="*/ 3151892 h 6858000"/>
              <a:gd name="connsiteX1257" fmla="*/ 1830727 w 12192001"/>
              <a:gd name="connsiteY1257" fmla="*/ 3196963 h 6858000"/>
              <a:gd name="connsiteX1258" fmla="*/ 1831961 w 12192001"/>
              <a:gd name="connsiteY1258" fmla="*/ 3215742 h 6858000"/>
              <a:gd name="connsiteX1259" fmla="*/ 1831961 w 12192001"/>
              <a:gd name="connsiteY1259" fmla="*/ 3242033 h 6858000"/>
              <a:gd name="connsiteX1260" fmla="*/ 1834429 w 12192001"/>
              <a:gd name="connsiteY1260" fmla="*/ 3268324 h 6858000"/>
              <a:gd name="connsiteX1261" fmla="*/ 1831961 w 12192001"/>
              <a:gd name="connsiteY1261" fmla="*/ 3283347 h 6858000"/>
              <a:gd name="connsiteX1262" fmla="*/ 1835663 w 12192001"/>
              <a:gd name="connsiteY1262" fmla="*/ 3290859 h 6858000"/>
              <a:gd name="connsiteX1263" fmla="*/ 1835663 w 12192001"/>
              <a:gd name="connsiteY1263" fmla="*/ 3298371 h 6858000"/>
              <a:gd name="connsiteX1264" fmla="*/ 1838131 w 12192001"/>
              <a:gd name="connsiteY1264" fmla="*/ 3358465 h 6858000"/>
              <a:gd name="connsiteX1265" fmla="*/ 1840600 w 12192001"/>
              <a:gd name="connsiteY1265" fmla="*/ 3403535 h 6858000"/>
              <a:gd name="connsiteX1266" fmla="*/ 1840600 w 12192001"/>
              <a:gd name="connsiteY1266" fmla="*/ 3448605 h 6858000"/>
              <a:gd name="connsiteX1267" fmla="*/ 1843068 w 12192001"/>
              <a:gd name="connsiteY1267" fmla="*/ 3463629 h 6858000"/>
              <a:gd name="connsiteX1268" fmla="*/ 1845536 w 12192001"/>
              <a:gd name="connsiteY1268" fmla="*/ 3482408 h 6858000"/>
              <a:gd name="connsiteX1269" fmla="*/ 1844302 w 12192001"/>
              <a:gd name="connsiteY1269" fmla="*/ 3523722 h 6858000"/>
              <a:gd name="connsiteX1270" fmla="*/ 1850472 w 12192001"/>
              <a:gd name="connsiteY1270" fmla="*/ 3542502 h 6858000"/>
              <a:gd name="connsiteX1271" fmla="*/ 1860344 w 12192001"/>
              <a:gd name="connsiteY1271" fmla="*/ 3557525 h 6858000"/>
              <a:gd name="connsiteX1272" fmla="*/ 1862812 w 12192001"/>
              <a:gd name="connsiteY1272" fmla="*/ 3598839 h 6858000"/>
              <a:gd name="connsiteX1273" fmla="*/ 1862812 w 12192001"/>
              <a:gd name="connsiteY1273" fmla="*/ 3647666 h 6858000"/>
              <a:gd name="connsiteX1274" fmla="*/ 1862812 w 12192001"/>
              <a:gd name="connsiteY1274" fmla="*/ 3692736 h 6858000"/>
              <a:gd name="connsiteX1275" fmla="*/ 1867748 w 12192001"/>
              <a:gd name="connsiteY1275" fmla="*/ 3711516 h 6858000"/>
              <a:gd name="connsiteX1276" fmla="*/ 1873918 w 12192001"/>
              <a:gd name="connsiteY1276" fmla="*/ 3704004 h 6858000"/>
              <a:gd name="connsiteX1277" fmla="*/ 1873918 w 12192001"/>
              <a:gd name="connsiteY1277" fmla="*/ 3685225 h 6858000"/>
              <a:gd name="connsiteX1278" fmla="*/ 1877620 w 12192001"/>
              <a:gd name="connsiteY1278" fmla="*/ 3666445 h 6858000"/>
              <a:gd name="connsiteX1279" fmla="*/ 1883790 w 12192001"/>
              <a:gd name="connsiteY1279" fmla="*/ 3643910 h 6858000"/>
              <a:gd name="connsiteX1280" fmla="*/ 1887492 w 12192001"/>
              <a:gd name="connsiteY1280" fmla="*/ 3610107 h 6858000"/>
              <a:gd name="connsiteX1281" fmla="*/ 1887492 w 12192001"/>
              <a:gd name="connsiteY1281" fmla="*/ 3576304 h 6858000"/>
              <a:gd name="connsiteX1282" fmla="*/ 1886258 w 12192001"/>
              <a:gd name="connsiteY1282" fmla="*/ 3523722 h 6858000"/>
              <a:gd name="connsiteX1283" fmla="*/ 1887492 w 12192001"/>
              <a:gd name="connsiteY1283" fmla="*/ 3516211 h 6858000"/>
              <a:gd name="connsiteX1284" fmla="*/ 1891194 w 12192001"/>
              <a:gd name="connsiteY1284" fmla="*/ 3519966 h 6858000"/>
              <a:gd name="connsiteX1285" fmla="*/ 1893662 w 12192001"/>
              <a:gd name="connsiteY1285" fmla="*/ 3542502 h 6858000"/>
              <a:gd name="connsiteX1286" fmla="*/ 1902300 w 12192001"/>
              <a:gd name="connsiteY1286" fmla="*/ 3550013 h 6858000"/>
              <a:gd name="connsiteX1287" fmla="*/ 1903534 w 12192001"/>
              <a:gd name="connsiteY1287" fmla="*/ 3512455 h 6858000"/>
              <a:gd name="connsiteX1288" fmla="*/ 1904768 w 12192001"/>
              <a:gd name="connsiteY1288" fmla="*/ 3527478 h 6858000"/>
              <a:gd name="connsiteX1289" fmla="*/ 1904768 w 12192001"/>
              <a:gd name="connsiteY1289" fmla="*/ 3561281 h 6858000"/>
              <a:gd name="connsiteX1290" fmla="*/ 1908470 w 12192001"/>
              <a:gd name="connsiteY1290" fmla="*/ 3595084 h 6858000"/>
              <a:gd name="connsiteX1291" fmla="*/ 1915874 w 12192001"/>
              <a:gd name="connsiteY1291" fmla="*/ 3602595 h 6858000"/>
              <a:gd name="connsiteX1292" fmla="*/ 1919576 w 12192001"/>
              <a:gd name="connsiteY1292" fmla="*/ 3583816 h 6858000"/>
              <a:gd name="connsiteX1293" fmla="*/ 1918342 w 12192001"/>
              <a:gd name="connsiteY1293" fmla="*/ 3553769 h 6858000"/>
              <a:gd name="connsiteX1294" fmla="*/ 1915874 w 12192001"/>
              <a:gd name="connsiteY1294" fmla="*/ 3489920 h 6858000"/>
              <a:gd name="connsiteX1295" fmla="*/ 1917108 w 12192001"/>
              <a:gd name="connsiteY1295" fmla="*/ 3482408 h 6858000"/>
              <a:gd name="connsiteX1296" fmla="*/ 1919576 w 12192001"/>
              <a:gd name="connsiteY1296" fmla="*/ 3429826 h 6858000"/>
              <a:gd name="connsiteX1297" fmla="*/ 1922044 w 12192001"/>
              <a:gd name="connsiteY1297" fmla="*/ 3350953 h 6858000"/>
              <a:gd name="connsiteX1298" fmla="*/ 1922044 w 12192001"/>
              <a:gd name="connsiteY1298" fmla="*/ 3347197 h 6858000"/>
              <a:gd name="connsiteX1299" fmla="*/ 1923278 w 12192001"/>
              <a:gd name="connsiteY1299" fmla="*/ 3347197 h 6858000"/>
              <a:gd name="connsiteX1300" fmla="*/ 1925746 w 12192001"/>
              <a:gd name="connsiteY1300" fmla="*/ 3350953 h 6858000"/>
              <a:gd name="connsiteX1301" fmla="*/ 1925746 w 12192001"/>
              <a:gd name="connsiteY1301" fmla="*/ 3362220 h 6858000"/>
              <a:gd name="connsiteX1302" fmla="*/ 1925746 w 12192001"/>
              <a:gd name="connsiteY1302" fmla="*/ 3429826 h 6858000"/>
              <a:gd name="connsiteX1303" fmla="*/ 1928214 w 12192001"/>
              <a:gd name="connsiteY1303" fmla="*/ 3441093 h 6858000"/>
              <a:gd name="connsiteX1304" fmla="*/ 1933150 w 12192001"/>
              <a:gd name="connsiteY1304" fmla="*/ 3459873 h 6858000"/>
              <a:gd name="connsiteX1305" fmla="*/ 1933150 w 12192001"/>
              <a:gd name="connsiteY1305" fmla="*/ 3504943 h 6858000"/>
              <a:gd name="connsiteX1306" fmla="*/ 1935618 w 12192001"/>
              <a:gd name="connsiteY1306" fmla="*/ 3538746 h 6858000"/>
              <a:gd name="connsiteX1307" fmla="*/ 1939320 w 12192001"/>
              <a:gd name="connsiteY1307" fmla="*/ 3519966 h 6858000"/>
              <a:gd name="connsiteX1308" fmla="*/ 1940554 w 12192001"/>
              <a:gd name="connsiteY1308" fmla="*/ 3429826 h 6858000"/>
              <a:gd name="connsiteX1309" fmla="*/ 1940554 w 12192001"/>
              <a:gd name="connsiteY1309" fmla="*/ 3287103 h 6858000"/>
              <a:gd name="connsiteX1310" fmla="*/ 1939320 w 12192001"/>
              <a:gd name="connsiteY1310" fmla="*/ 3268324 h 6858000"/>
              <a:gd name="connsiteX1311" fmla="*/ 1940455 w 12192001"/>
              <a:gd name="connsiteY1311" fmla="*/ 3257693 h 6858000"/>
              <a:gd name="connsiteX1312" fmla="*/ 1942657 w 12192001"/>
              <a:gd name="connsiteY1312" fmla="*/ 3266403 h 6858000"/>
              <a:gd name="connsiteX1313" fmla="*/ 1950250 w 12192001"/>
              <a:gd name="connsiteY1313" fmla="*/ 3307705 h 6858000"/>
              <a:gd name="connsiteX1314" fmla="*/ 1954046 w 12192001"/>
              <a:gd name="connsiteY1314" fmla="*/ 3322723 h 6858000"/>
              <a:gd name="connsiteX1315" fmla="*/ 2018586 w 12192001"/>
              <a:gd name="connsiteY1315" fmla="*/ 3364025 h 6858000"/>
              <a:gd name="connsiteX1316" fmla="*/ 2064144 w 12192001"/>
              <a:gd name="connsiteY1316" fmla="*/ 3397818 h 6858000"/>
              <a:gd name="connsiteX1317" fmla="*/ 2086923 w 12192001"/>
              <a:gd name="connsiteY1317" fmla="*/ 3420346 h 6858000"/>
              <a:gd name="connsiteX1318" fmla="*/ 2117294 w 12192001"/>
              <a:gd name="connsiteY1318" fmla="*/ 3435365 h 6858000"/>
              <a:gd name="connsiteX1319" fmla="*/ 2124887 w 12192001"/>
              <a:gd name="connsiteY1319" fmla="*/ 3435365 h 6858000"/>
              <a:gd name="connsiteX1320" fmla="*/ 2162852 w 12192001"/>
              <a:gd name="connsiteY1320" fmla="*/ 3379044 h 6858000"/>
              <a:gd name="connsiteX1321" fmla="*/ 2162852 w 12192001"/>
              <a:gd name="connsiteY1321" fmla="*/ 3232597 h 6858000"/>
              <a:gd name="connsiteX1322" fmla="*/ 2172218 w 12192001"/>
              <a:gd name="connsiteY1322" fmla="*/ 3223332 h 6858000"/>
              <a:gd name="connsiteX1323" fmla="*/ 2176628 w 12192001"/>
              <a:gd name="connsiteY1323" fmla="*/ 3208503 h 6858000"/>
              <a:gd name="connsiteX1324" fmla="*/ 2180760 w 12192001"/>
              <a:gd name="connsiteY1324" fmla="*/ 3217845 h 6858000"/>
              <a:gd name="connsiteX1325" fmla="*/ 2180760 w 12192001"/>
              <a:gd name="connsiteY1325" fmla="*/ 3278715 h 6858000"/>
              <a:gd name="connsiteX1326" fmla="*/ 2192149 w 12192001"/>
              <a:gd name="connsiteY1326" fmla="*/ 3289979 h 6858000"/>
              <a:gd name="connsiteX1327" fmla="*/ 2203539 w 12192001"/>
              <a:gd name="connsiteY1327" fmla="*/ 3278715 h 6858000"/>
              <a:gd name="connsiteX1328" fmla="*/ 2202115 w 12192001"/>
              <a:gd name="connsiteY1328" fmla="*/ 3260410 h 6858000"/>
              <a:gd name="connsiteX1329" fmla="*/ 2202994 w 12192001"/>
              <a:gd name="connsiteY1329" fmla="*/ 3250841 h 6858000"/>
              <a:gd name="connsiteX1330" fmla="*/ 2207223 w 12192001"/>
              <a:gd name="connsiteY1330" fmla="*/ 3256194 h 6858000"/>
              <a:gd name="connsiteX1331" fmla="*/ 2221696 w 12192001"/>
              <a:gd name="connsiteY1331" fmla="*/ 3287053 h 6858000"/>
              <a:gd name="connsiteX1332" fmla="*/ 2222521 w 12192001"/>
              <a:gd name="connsiteY1332" fmla="*/ 3291363 h 6858000"/>
              <a:gd name="connsiteX1333" fmla="*/ 2222521 w 12192001"/>
              <a:gd name="connsiteY1333" fmla="*/ 3293734 h 6858000"/>
              <a:gd name="connsiteX1334" fmla="*/ 2221572 w 12192001"/>
              <a:gd name="connsiteY1334" fmla="*/ 3304059 h 6858000"/>
              <a:gd name="connsiteX1335" fmla="*/ 2225738 w 12192001"/>
              <a:gd name="connsiteY1335" fmla="*/ 3308180 h 6858000"/>
              <a:gd name="connsiteX1336" fmla="*/ 2234984 w 12192001"/>
              <a:gd name="connsiteY1336" fmla="*/ 3356516 h 6858000"/>
              <a:gd name="connsiteX1337" fmla="*/ 2238781 w 12192001"/>
              <a:gd name="connsiteY1337" fmla="*/ 3431610 h 6858000"/>
              <a:gd name="connsiteX1338" fmla="*/ 2238781 w 12192001"/>
              <a:gd name="connsiteY1338" fmla="*/ 3480422 h 6858000"/>
              <a:gd name="connsiteX1339" fmla="*/ 2246374 w 12192001"/>
              <a:gd name="connsiteY1339" fmla="*/ 3525478 h 6858000"/>
              <a:gd name="connsiteX1340" fmla="*/ 2253966 w 12192001"/>
              <a:gd name="connsiteY1340" fmla="*/ 3544252 h 6858000"/>
              <a:gd name="connsiteX1341" fmla="*/ 2261560 w 12192001"/>
              <a:gd name="connsiteY1341" fmla="*/ 3525478 h 6858000"/>
              <a:gd name="connsiteX1342" fmla="*/ 2253966 w 12192001"/>
              <a:gd name="connsiteY1342" fmla="*/ 3394063 h 6858000"/>
              <a:gd name="connsiteX1343" fmla="*/ 2276746 w 12192001"/>
              <a:gd name="connsiteY1343" fmla="*/ 3337742 h 6858000"/>
              <a:gd name="connsiteX1344" fmla="*/ 2284338 w 12192001"/>
              <a:gd name="connsiteY1344" fmla="*/ 3337742 h 6858000"/>
              <a:gd name="connsiteX1345" fmla="*/ 2299524 w 12192001"/>
              <a:gd name="connsiteY1345" fmla="*/ 3341497 h 6858000"/>
              <a:gd name="connsiteX1346" fmla="*/ 2299524 w 12192001"/>
              <a:gd name="connsiteY1346" fmla="*/ 3375290 h 6858000"/>
              <a:gd name="connsiteX1347" fmla="*/ 2307117 w 12192001"/>
              <a:gd name="connsiteY1347" fmla="*/ 3397818 h 6858000"/>
              <a:gd name="connsiteX1348" fmla="*/ 2314710 w 12192001"/>
              <a:gd name="connsiteY1348" fmla="*/ 3401573 h 6858000"/>
              <a:gd name="connsiteX1349" fmla="*/ 2318506 w 12192001"/>
              <a:gd name="connsiteY1349" fmla="*/ 3394063 h 6858000"/>
              <a:gd name="connsiteX1350" fmla="*/ 2318506 w 12192001"/>
              <a:gd name="connsiteY1350" fmla="*/ 3360271 h 6858000"/>
              <a:gd name="connsiteX1351" fmla="*/ 2326100 w 12192001"/>
              <a:gd name="connsiteY1351" fmla="*/ 3349006 h 6858000"/>
              <a:gd name="connsiteX1352" fmla="*/ 2333692 w 12192001"/>
              <a:gd name="connsiteY1352" fmla="*/ 3356516 h 6858000"/>
              <a:gd name="connsiteX1353" fmla="*/ 2352675 w 12192001"/>
              <a:gd name="connsiteY1353" fmla="*/ 3401573 h 6858000"/>
              <a:gd name="connsiteX1354" fmla="*/ 2367861 w 12192001"/>
              <a:gd name="connsiteY1354" fmla="*/ 3472912 h 6858000"/>
              <a:gd name="connsiteX1355" fmla="*/ 2371658 w 12192001"/>
              <a:gd name="connsiteY1355" fmla="*/ 3472912 h 6858000"/>
              <a:gd name="connsiteX1356" fmla="*/ 2379250 w 12192001"/>
              <a:gd name="connsiteY1356" fmla="*/ 3472912 h 6858000"/>
              <a:gd name="connsiteX1357" fmla="*/ 2379250 w 12192001"/>
              <a:gd name="connsiteY1357" fmla="*/ 3457893 h 6858000"/>
              <a:gd name="connsiteX1358" fmla="*/ 2402029 w 12192001"/>
              <a:gd name="connsiteY1358" fmla="*/ 3446629 h 6858000"/>
              <a:gd name="connsiteX1359" fmla="*/ 2413419 w 12192001"/>
              <a:gd name="connsiteY1359" fmla="*/ 3442875 h 6858000"/>
              <a:gd name="connsiteX1360" fmla="*/ 2424808 w 12192001"/>
              <a:gd name="connsiteY1360" fmla="*/ 3409082 h 6858000"/>
              <a:gd name="connsiteX1361" fmla="*/ 2424808 w 12192001"/>
              <a:gd name="connsiteY1361" fmla="*/ 3435365 h 6858000"/>
              <a:gd name="connsiteX1362" fmla="*/ 2436197 w 12192001"/>
              <a:gd name="connsiteY1362" fmla="*/ 3439120 h 6858000"/>
              <a:gd name="connsiteX1363" fmla="*/ 2443791 w 12192001"/>
              <a:gd name="connsiteY1363" fmla="*/ 3439120 h 6858000"/>
              <a:gd name="connsiteX1364" fmla="*/ 2443791 w 12192001"/>
              <a:gd name="connsiteY1364" fmla="*/ 3442875 h 6858000"/>
              <a:gd name="connsiteX1365" fmla="*/ 2439994 w 12192001"/>
              <a:gd name="connsiteY1365" fmla="*/ 3480422 h 6858000"/>
              <a:gd name="connsiteX1366" fmla="*/ 2443791 w 12192001"/>
              <a:gd name="connsiteY1366" fmla="*/ 3487931 h 6858000"/>
              <a:gd name="connsiteX1367" fmla="*/ 2451383 w 12192001"/>
              <a:gd name="connsiteY1367" fmla="*/ 3484177 h 6858000"/>
              <a:gd name="connsiteX1368" fmla="*/ 2466569 w 12192001"/>
              <a:gd name="connsiteY1368" fmla="*/ 3461648 h 6858000"/>
              <a:gd name="connsiteX1369" fmla="*/ 2485551 w 12192001"/>
              <a:gd name="connsiteY1369" fmla="*/ 3457893 h 6858000"/>
              <a:gd name="connsiteX1370" fmla="*/ 2496941 w 12192001"/>
              <a:gd name="connsiteY1370" fmla="*/ 3465403 h 6858000"/>
              <a:gd name="connsiteX1371" fmla="*/ 2496941 w 12192001"/>
              <a:gd name="connsiteY1371" fmla="*/ 3484177 h 6858000"/>
              <a:gd name="connsiteX1372" fmla="*/ 2481755 w 12192001"/>
              <a:gd name="connsiteY1372" fmla="*/ 3529233 h 6858000"/>
              <a:gd name="connsiteX1373" fmla="*/ 2489348 w 12192001"/>
              <a:gd name="connsiteY1373" fmla="*/ 3548007 h 6858000"/>
              <a:gd name="connsiteX1374" fmla="*/ 2512126 w 12192001"/>
              <a:gd name="connsiteY1374" fmla="*/ 3559271 h 6858000"/>
              <a:gd name="connsiteX1375" fmla="*/ 2519720 w 12192001"/>
              <a:gd name="connsiteY1375" fmla="*/ 3593064 h 6858000"/>
              <a:gd name="connsiteX1376" fmla="*/ 2515923 w 12192001"/>
              <a:gd name="connsiteY1376" fmla="*/ 3623101 h 6858000"/>
              <a:gd name="connsiteX1377" fmla="*/ 2527312 w 12192001"/>
              <a:gd name="connsiteY1377" fmla="*/ 3630611 h 6858000"/>
              <a:gd name="connsiteX1378" fmla="*/ 2538702 w 12192001"/>
              <a:gd name="connsiteY1378" fmla="*/ 3623101 h 6858000"/>
              <a:gd name="connsiteX1379" fmla="*/ 2534906 w 12192001"/>
              <a:gd name="connsiteY1379" fmla="*/ 3611837 h 6858000"/>
              <a:gd name="connsiteX1380" fmla="*/ 2546295 w 12192001"/>
              <a:gd name="connsiteY1380" fmla="*/ 3566780 h 6858000"/>
              <a:gd name="connsiteX1381" fmla="*/ 2569074 w 12192001"/>
              <a:gd name="connsiteY1381" fmla="*/ 3563026 h 6858000"/>
              <a:gd name="connsiteX1382" fmla="*/ 2569074 w 12192001"/>
              <a:gd name="connsiteY1382" fmla="*/ 3529233 h 6858000"/>
              <a:gd name="connsiteX1383" fmla="*/ 2572870 w 12192001"/>
              <a:gd name="connsiteY1383" fmla="*/ 3499195 h 6858000"/>
              <a:gd name="connsiteX1384" fmla="*/ 2569074 w 12192001"/>
              <a:gd name="connsiteY1384" fmla="*/ 3472912 h 6858000"/>
              <a:gd name="connsiteX1385" fmla="*/ 2565277 w 12192001"/>
              <a:gd name="connsiteY1385" fmla="*/ 3379044 h 6858000"/>
              <a:gd name="connsiteX1386" fmla="*/ 2565277 w 12192001"/>
              <a:gd name="connsiteY1386" fmla="*/ 3337742 h 6858000"/>
              <a:gd name="connsiteX1387" fmla="*/ 2546295 w 12192001"/>
              <a:gd name="connsiteY1387" fmla="*/ 3273912 h 6858000"/>
              <a:gd name="connsiteX1388" fmla="*/ 2557684 w 12192001"/>
              <a:gd name="connsiteY1388" fmla="*/ 3266403 h 6858000"/>
              <a:gd name="connsiteX1389" fmla="*/ 2561481 w 12192001"/>
              <a:gd name="connsiteY1389" fmla="*/ 3225101 h 6858000"/>
              <a:gd name="connsiteX1390" fmla="*/ 2554490 w 12192001"/>
              <a:gd name="connsiteY1390" fmla="*/ 3215987 h 6858000"/>
              <a:gd name="connsiteX1391" fmla="*/ 2571797 w 12192001"/>
              <a:gd name="connsiteY1391" fmla="*/ 3188602 h 6858000"/>
              <a:gd name="connsiteX1392" fmla="*/ 2571797 w 12192001"/>
              <a:gd name="connsiteY1392" fmla="*/ 3169828 h 6858000"/>
              <a:gd name="connsiteX1393" fmla="*/ 2571797 w 12192001"/>
              <a:gd name="connsiteY1393" fmla="*/ 3132281 h 6858000"/>
              <a:gd name="connsiteX1394" fmla="*/ 2571797 w 12192001"/>
              <a:gd name="connsiteY1394" fmla="*/ 3113424 h 6858000"/>
              <a:gd name="connsiteX1395" fmla="*/ 2582361 w 12192001"/>
              <a:gd name="connsiteY1395" fmla="*/ 3102602 h 6858000"/>
              <a:gd name="connsiteX1396" fmla="*/ 2583219 w 12192001"/>
              <a:gd name="connsiteY1396" fmla="*/ 3095181 h 6858000"/>
              <a:gd name="connsiteX1397" fmla="*/ 2584609 w 12192001"/>
              <a:gd name="connsiteY1397" fmla="*/ 3113507 h 6858000"/>
              <a:gd name="connsiteX1398" fmla="*/ 2583185 w 12192001"/>
              <a:gd name="connsiteY1398" fmla="*/ 3132281 h 6858000"/>
              <a:gd name="connsiteX1399" fmla="*/ 2586982 w 12192001"/>
              <a:gd name="connsiteY1399" fmla="*/ 3143545 h 6858000"/>
              <a:gd name="connsiteX1400" fmla="*/ 2594575 w 12192001"/>
              <a:gd name="connsiteY1400" fmla="*/ 3143545 h 6858000"/>
              <a:gd name="connsiteX1401" fmla="*/ 2624946 w 12192001"/>
              <a:gd name="connsiteY1401" fmla="*/ 3132281 h 6858000"/>
              <a:gd name="connsiteX1402" fmla="*/ 2624946 w 12192001"/>
              <a:gd name="connsiteY1402" fmla="*/ 3127972 h 6858000"/>
              <a:gd name="connsiteX1403" fmla="*/ 2628291 w 12192001"/>
              <a:gd name="connsiteY1403" fmla="*/ 3135251 h 6858000"/>
              <a:gd name="connsiteX1404" fmla="*/ 2643952 w 12192001"/>
              <a:gd name="connsiteY1404" fmla="*/ 3142291 h 6858000"/>
              <a:gd name="connsiteX1405" fmla="*/ 2645877 w 12192001"/>
              <a:gd name="connsiteY1405" fmla="*/ 3143243 h 6858000"/>
              <a:gd name="connsiteX1406" fmla="*/ 2643929 w 12192001"/>
              <a:gd name="connsiteY1406" fmla="*/ 3154809 h 6858000"/>
              <a:gd name="connsiteX1407" fmla="*/ 2651521 w 12192001"/>
              <a:gd name="connsiteY1407" fmla="*/ 3166073 h 6858000"/>
              <a:gd name="connsiteX1408" fmla="*/ 2659115 w 12192001"/>
              <a:gd name="connsiteY1408" fmla="*/ 3158564 h 6858000"/>
              <a:gd name="connsiteX1409" fmla="*/ 2662156 w 12192001"/>
              <a:gd name="connsiteY1409" fmla="*/ 3151293 h 6858000"/>
              <a:gd name="connsiteX1410" fmla="*/ 2670503 w 12192001"/>
              <a:gd name="connsiteY1410" fmla="*/ 3155421 h 6858000"/>
              <a:gd name="connsiteX1411" fmla="*/ 2670503 w 12192001"/>
              <a:gd name="connsiteY1411" fmla="*/ 3159311 h 6858000"/>
              <a:gd name="connsiteX1412" fmla="*/ 2667600 w 12192001"/>
              <a:gd name="connsiteY1412" fmla="*/ 3177075 h 6858000"/>
              <a:gd name="connsiteX1413" fmla="*/ 2659051 w 12192001"/>
              <a:gd name="connsiteY1413" fmla="*/ 3188383 h 6858000"/>
              <a:gd name="connsiteX1414" fmla="*/ 2660032 w 12192001"/>
              <a:gd name="connsiteY1414" fmla="*/ 3196255 h 6858000"/>
              <a:gd name="connsiteX1415" fmla="*/ 2670463 w 12192001"/>
              <a:gd name="connsiteY1415" fmla="*/ 3208946 h 6858000"/>
              <a:gd name="connsiteX1416" fmla="*/ 2672879 w 12192001"/>
              <a:gd name="connsiteY1416" fmla="*/ 3209026 h 6858000"/>
              <a:gd name="connsiteX1417" fmla="*/ 2678097 w 12192001"/>
              <a:gd name="connsiteY1417" fmla="*/ 3237413 h 6858000"/>
              <a:gd name="connsiteX1418" fmla="*/ 2693282 w 12192001"/>
              <a:gd name="connsiteY1418" fmla="*/ 3248677 h 6858000"/>
              <a:gd name="connsiteX1419" fmla="*/ 2704672 w 12192001"/>
              <a:gd name="connsiteY1419" fmla="*/ 3229904 h 6858000"/>
              <a:gd name="connsiteX1420" fmla="*/ 2703772 w 12192001"/>
              <a:gd name="connsiteY1420" fmla="*/ 3216999 h 6858000"/>
              <a:gd name="connsiteX1421" fmla="*/ 2704863 w 12192001"/>
              <a:gd name="connsiteY1421" fmla="*/ 3217403 h 6858000"/>
              <a:gd name="connsiteX1422" fmla="*/ 2720186 w 12192001"/>
              <a:gd name="connsiteY1422" fmla="*/ 3242726 h 6858000"/>
              <a:gd name="connsiteX1423" fmla="*/ 2719432 w 12192001"/>
              <a:gd name="connsiteY1423" fmla="*/ 3246817 h 6858000"/>
              <a:gd name="connsiteX1424" fmla="*/ 2717581 w 12192001"/>
              <a:gd name="connsiteY1424" fmla="*/ 3303010 h 6858000"/>
              <a:gd name="connsiteX1425" fmla="*/ 2699073 w 12192001"/>
              <a:gd name="connsiteY1425" fmla="*/ 3347287 h 6858000"/>
              <a:gd name="connsiteX1426" fmla="*/ 2726180 w 12192001"/>
              <a:gd name="connsiteY1426" fmla="*/ 3361898 h 6858000"/>
              <a:gd name="connsiteX1427" fmla="*/ 2747287 w 12192001"/>
              <a:gd name="connsiteY1427" fmla="*/ 3389249 h 6858000"/>
              <a:gd name="connsiteX1428" fmla="*/ 2712479 w 12192001"/>
              <a:gd name="connsiteY1428" fmla="*/ 3495515 h 6858000"/>
              <a:gd name="connsiteX1429" fmla="*/ 2701215 w 12192001"/>
              <a:gd name="connsiteY1429" fmla="*/ 3526897 h 6858000"/>
              <a:gd name="connsiteX1430" fmla="*/ 2716588 w 12192001"/>
              <a:gd name="connsiteY1430" fmla="*/ 3558960 h 6858000"/>
              <a:gd name="connsiteX1431" fmla="*/ 2745352 w 12192001"/>
              <a:gd name="connsiteY1431" fmla="*/ 3617335 h 6858000"/>
              <a:gd name="connsiteX1432" fmla="*/ 2746804 w 12192001"/>
              <a:gd name="connsiteY1432" fmla="*/ 3639139 h 6858000"/>
              <a:gd name="connsiteX1433" fmla="*/ 2748540 w 12192001"/>
              <a:gd name="connsiteY1433" fmla="*/ 3642920 h 6858000"/>
              <a:gd name="connsiteX1434" fmla="*/ 2745804 w 12192001"/>
              <a:gd name="connsiteY1434" fmla="*/ 3641262 h 6858000"/>
              <a:gd name="connsiteX1435" fmla="*/ 2732864 w 12192001"/>
              <a:gd name="connsiteY1435" fmla="*/ 3638877 h 6858000"/>
              <a:gd name="connsiteX1436" fmla="*/ 2705151 w 12192001"/>
              <a:gd name="connsiteY1436" fmla="*/ 3680303 h 6858000"/>
              <a:gd name="connsiteX1437" fmla="*/ 2719749 w 12192001"/>
              <a:gd name="connsiteY1437" fmla="*/ 3726452 h 6858000"/>
              <a:gd name="connsiteX1438" fmla="*/ 2724162 w 12192001"/>
              <a:gd name="connsiteY1438" fmla="*/ 3761878 h 6858000"/>
              <a:gd name="connsiteX1439" fmla="*/ 2725614 w 12192001"/>
              <a:gd name="connsiteY1439" fmla="*/ 3783682 h 6858000"/>
              <a:gd name="connsiteX1440" fmla="*/ 2742554 w 12192001"/>
              <a:gd name="connsiteY1440" fmla="*/ 3777575 h 6858000"/>
              <a:gd name="connsiteX1441" fmla="*/ 2788793 w 12192001"/>
              <a:gd name="connsiteY1441" fmla="*/ 3681877 h 6858000"/>
              <a:gd name="connsiteX1442" fmla="*/ 2803017 w 12192001"/>
              <a:gd name="connsiteY1442" fmla="*/ 3664116 h 6858000"/>
              <a:gd name="connsiteX1443" fmla="*/ 2839690 w 12192001"/>
              <a:gd name="connsiteY1443" fmla="*/ 3623572 h 6858000"/>
              <a:gd name="connsiteX1444" fmla="*/ 2866912 w 12192001"/>
              <a:gd name="connsiteY1444" fmla="*/ 3578210 h 6858000"/>
              <a:gd name="connsiteX1445" fmla="*/ 2864970 w 12192001"/>
              <a:gd name="connsiteY1445" fmla="*/ 3552470 h 6858000"/>
              <a:gd name="connsiteX1446" fmla="*/ 2858765 w 12192001"/>
              <a:gd name="connsiteY1446" fmla="*/ 3543249 h 6858000"/>
              <a:gd name="connsiteX1447" fmla="*/ 2868725 w 12192001"/>
              <a:gd name="connsiteY1447" fmla="*/ 3542009 h 6858000"/>
              <a:gd name="connsiteX1448" fmla="*/ 2888703 w 12192001"/>
              <a:gd name="connsiteY1448" fmla="*/ 3509541 h 6858000"/>
              <a:gd name="connsiteX1449" fmla="*/ 2875782 w 12192001"/>
              <a:gd name="connsiteY1449" fmla="*/ 3497160 h 6858000"/>
              <a:gd name="connsiteX1450" fmla="*/ 2864841 w 12192001"/>
              <a:gd name="connsiteY1450" fmla="*/ 3490528 h 6858000"/>
              <a:gd name="connsiteX1451" fmla="*/ 2874085 w 12192001"/>
              <a:gd name="connsiteY1451" fmla="*/ 3473387 h 6858000"/>
              <a:gd name="connsiteX1452" fmla="*/ 2880556 w 12192001"/>
              <a:gd name="connsiteY1452" fmla="*/ 3474580 h 6858000"/>
              <a:gd name="connsiteX1453" fmla="*/ 2898024 w 12192001"/>
              <a:gd name="connsiteY1453" fmla="*/ 3452418 h 6858000"/>
              <a:gd name="connsiteX1454" fmla="*/ 2902856 w 12192001"/>
              <a:gd name="connsiteY1454" fmla="*/ 3399851 h 6858000"/>
              <a:gd name="connsiteX1455" fmla="*/ 2918099 w 12192001"/>
              <a:gd name="connsiteY1455" fmla="*/ 3369972 h 6858000"/>
              <a:gd name="connsiteX1456" fmla="*/ 2921118 w 12192001"/>
              <a:gd name="connsiteY1456" fmla="*/ 3353607 h 6858000"/>
              <a:gd name="connsiteX1457" fmla="*/ 2914970 w 12192001"/>
              <a:gd name="connsiteY1457" fmla="*/ 3314399 h 6858000"/>
              <a:gd name="connsiteX1458" fmla="*/ 2910713 w 12192001"/>
              <a:gd name="connsiteY1458" fmla="*/ 3199009 h 6858000"/>
              <a:gd name="connsiteX1459" fmla="*/ 2913600 w 12192001"/>
              <a:gd name="connsiteY1459" fmla="*/ 3170168 h 6858000"/>
              <a:gd name="connsiteX1460" fmla="*/ 2920246 w 12192001"/>
              <a:gd name="connsiteY1460" fmla="*/ 3164024 h 6858000"/>
              <a:gd name="connsiteX1461" fmla="*/ 2924120 w 12192001"/>
              <a:gd name="connsiteY1461" fmla="*/ 3176318 h 6858000"/>
              <a:gd name="connsiteX1462" fmla="*/ 2924890 w 12192001"/>
              <a:gd name="connsiteY1462" fmla="*/ 3194857 h 6858000"/>
              <a:gd name="connsiteX1463" fmla="*/ 2928687 w 12192001"/>
              <a:gd name="connsiteY1463" fmla="*/ 3194857 h 6858000"/>
              <a:gd name="connsiteX1464" fmla="*/ 2936280 w 12192001"/>
              <a:gd name="connsiteY1464" fmla="*/ 3194857 h 6858000"/>
              <a:gd name="connsiteX1465" fmla="*/ 2936280 w 12192001"/>
              <a:gd name="connsiteY1465" fmla="*/ 3179838 h 6858000"/>
              <a:gd name="connsiteX1466" fmla="*/ 2942695 w 12192001"/>
              <a:gd name="connsiteY1466" fmla="*/ 3168417 h 6858000"/>
              <a:gd name="connsiteX1467" fmla="*/ 2957622 w 12192001"/>
              <a:gd name="connsiteY1467" fmla="*/ 3191167 h 6858000"/>
              <a:gd name="connsiteX1468" fmla="*/ 2959455 w 12192001"/>
              <a:gd name="connsiteY1468" fmla="*/ 3224916 h 6858000"/>
              <a:gd name="connsiteX1469" fmla="*/ 2962416 w 12192001"/>
              <a:gd name="connsiteY1469" fmla="*/ 3238537 h 6858000"/>
              <a:gd name="connsiteX1470" fmla="*/ 2970886 w 12192001"/>
              <a:gd name="connsiteY1470" fmla="*/ 3235484 h 6858000"/>
              <a:gd name="connsiteX1471" fmla="*/ 2973131 w 12192001"/>
              <a:gd name="connsiteY1471" fmla="*/ 3233206 h 6858000"/>
              <a:gd name="connsiteX1472" fmla="*/ 2983356 w 12192001"/>
              <a:gd name="connsiteY1472" fmla="*/ 3223937 h 6858000"/>
              <a:gd name="connsiteX1473" fmla="*/ 2981317 w 12192001"/>
              <a:gd name="connsiteY1473" fmla="*/ 3248175 h 6858000"/>
              <a:gd name="connsiteX1474" fmla="*/ 2975828 w 12192001"/>
              <a:gd name="connsiteY1474" fmla="*/ 3254855 h 6858000"/>
              <a:gd name="connsiteX1475" fmla="*/ 2972318 w 12192001"/>
              <a:gd name="connsiteY1475" fmla="*/ 3267284 h 6858000"/>
              <a:gd name="connsiteX1476" fmla="*/ 2980279 w 12192001"/>
              <a:gd name="connsiteY1476" fmla="*/ 3270289 h 6858000"/>
              <a:gd name="connsiteX1477" fmla="*/ 2992897 w 12192001"/>
              <a:gd name="connsiteY1477" fmla="*/ 3310689 h 6858000"/>
              <a:gd name="connsiteX1478" fmla="*/ 2979099 w 12192001"/>
              <a:gd name="connsiteY1478" fmla="*/ 3494284 h 6858000"/>
              <a:gd name="connsiteX1479" fmla="*/ 2984737 w 12192001"/>
              <a:gd name="connsiteY1479" fmla="*/ 3539551 h 6858000"/>
              <a:gd name="connsiteX1480" fmla="*/ 2980376 w 12192001"/>
              <a:gd name="connsiteY1480" fmla="*/ 3606049 h 6858000"/>
              <a:gd name="connsiteX1481" fmla="*/ 2984015 w 12192001"/>
              <a:gd name="connsiteY1481" fmla="*/ 3655562 h 6858000"/>
              <a:gd name="connsiteX1482" fmla="*/ 3025571 w 12192001"/>
              <a:gd name="connsiteY1482" fmla="*/ 3664377 h 6858000"/>
              <a:gd name="connsiteX1483" fmla="*/ 3050530 w 12192001"/>
              <a:gd name="connsiteY1483" fmla="*/ 3631288 h 6858000"/>
              <a:gd name="connsiteX1484" fmla="*/ 3015727 w 12192001"/>
              <a:gd name="connsiteY1484" fmla="*/ 3605643 h 6858000"/>
              <a:gd name="connsiteX1485" fmla="*/ 3022236 w 12192001"/>
              <a:gd name="connsiteY1485" fmla="*/ 3586845 h 6858000"/>
              <a:gd name="connsiteX1486" fmla="*/ 3041401 w 12192001"/>
              <a:gd name="connsiteY1486" fmla="*/ 3588455 h 6858000"/>
              <a:gd name="connsiteX1487" fmla="*/ 3064644 w 12192001"/>
              <a:gd name="connsiteY1487" fmla="*/ 3541590 h 6858000"/>
              <a:gd name="connsiteX1488" fmla="*/ 3062438 w 12192001"/>
              <a:gd name="connsiteY1488" fmla="*/ 3523877 h 6858000"/>
              <a:gd name="connsiteX1489" fmla="*/ 3070191 w 12192001"/>
              <a:gd name="connsiteY1489" fmla="*/ 3504923 h 6858000"/>
              <a:gd name="connsiteX1490" fmla="*/ 3081378 w 12192001"/>
              <a:gd name="connsiteY1490" fmla="*/ 3513523 h 6858000"/>
              <a:gd name="connsiteX1491" fmla="*/ 3095543 w 12192001"/>
              <a:gd name="connsiteY1491" fmla="*/ 3525749 h 6858000"/>
              <a:gd name="connsiteX1492" fmla="*/ 3100562 w 12192001"/>
              <a:gd name="connsiteY1492" fmla="*/ 3505138 h 6858000"/>
              <a:gd name="connsiteX1493" fmla="*/ 3105396 w 12192001"/>
              <a:gd name="connsiteY1493" fmla="*/ 3443032 h 6858000"/>
              <a:gd name="connsiteX1494" fmla="*/ 3112025 w 12192001"/>
              <a:gd name="connsiteY1494" fmla="*/ 3446374 h 6858000"/>
              <a:gd name="connsiteX1495" fmla="*/ 3125066 w 12192001"/>
              <a:gd name="connsiteY1495" fmla="*/ 3447313 h 6858000"/>
              <a:gd name="connsiteX1496" fmla="*/ 3130861 w 12192001"/>
              <a:gd name="connsiteY1496" fmla="*/ 3451069 h 6858000"/>
              <a:gd name="connsiteX1497" fmla="*/ 3122168 w 12192001"/>
              <a:gd name="connsiteY1497" fmla="*/ 3503651 h 6858000"/>
              <a:gd name="connsiteX1498" fmla="*/ 3122168 w 12192001"/>
              <a:gd name="connsiteY1498" fmla="*/ 3529941 h 6858000"/>
              <a:gd name="connsiteX1499" fmla="*/ 3125066 w 12192001"/>
              <a:gd name="connsiteY1499" fmla="*/ 3533697 h 6858000"/>
              <a:gd name="connsiteX1500" fmla="*/ 3116371 w 12192001"/>
              <a:gd name="connsiteY1500" fmla="*/ 3559989 h 6858000"/>
              <a:gd name="connsiteX1501" fmla="*/ 3130861 w 12192001"/>
              <a:gd name="connsiteY1501" fmla="*/ 3593791 h 6858000"/>
              <a:gd name="connsiteX1502" fmla="*/ 3136657 w 12192001"/>
              <a:gd name="connsiteY1502" fmla="*/ 3601303 h 6858000"/>
              <a:gd name="connsiteX1503" fmla="*/ 3133759 w 12192001"/>
              <a:gd name="connsiteY1503" fmla="*/ 3608815 h 6858000"/>
              <a:gd name="connsiteX1504" fmla="*/ 3145351 w 12192001"/>
              <a:gd name="connsiteY1504" fmla="*/ 3642617 h 6858000"/>
              <a:gd name="connsiteX1505" fmla="*/ 3151146 w 12192001"/>
              <a:gd name="connsiteY1505" fmla="*/ 3653885 h 6858000"/>
              <a:gd name="connsiteX1506" fmla="*/ 3156942 w 12192001"/>
              <a:gd name="connsiteY1506" fmla="*/ 3698955 h 6858000"/>
              <a:gd name="connsiteX1507" fmla="*/ 3162738 w 12192001"/>
              <a:gd name="connsiteY1507" fmla="*/ 3702711 h 6858000"/>
              <a:gd name="connsiteX1508" fmla="*/ 3165634 w 12192001"/>
              <a:gd name="connsiteY1508" fmla="*/ 3698955 h 6858000"/>
              <a:gd name="connsiteX1509" fmla="*/ 3165634 w 12192001"/>
              <a:gd name="connsiteY1509" fmla="*/ 3683931 h 6858000"/>
              <a:gd name="connsiteX1510" fmla="*/ 3168533 w 12192001"/>
              <a:gd name="connsiteY1510" fmla="*/ 3672664 h 6858000"/>
              <a:gd name="connsiteX1511" fmla="*/ 3180125 w 12192001"/>
              <a:gd name="connsiteY1511" fmla="*/ 3646373 h 6858000"/>
              <a:gd name="connsiteX1512" fmla="*/ 3180125 w 12192001"/>
              <a:gd name="connsiteY1512" fmla="*/ 3620082 h 6858000"/>
              <a:gd name="connsiteX1513" fmla="*/ 3174329 w 12192001"/>
              <a:gd name="connsiteY1513" fmla="*/ 3605059 h 6858000"/>
              <a:gd name="connsiteX1514" fmla="*/ 3174329 w 12192001"/>
              <a:gd name="connsiteY1514" fmla="*/ 3533697 h 6858000"/>
              <a:gd name="connsiteX1515" fmla="*/ 3171432 w 12192001"/>
              <a:gd name="connsiteY1515" fmla="*/ 3526185 h 6858000"/>
              <a:gd name="connsiteX1516" fmla="*/ 3174329 w 12192001"/>
              <a:gd name="connsiteY1516" fmla="*/ 3522430 h 6858000"/>
              <a:gd name="connsiteX1517" fmla="*/ 3183023 w 12192001"/>
              <a:gd name="connsiteY1517" fmla="*/ 3522430 h 6858000"/>
              <a:gd name="connsiteX1518" fmla="*/ 3188818 w 12192001"/>
              <a:gd name="connsiteY1518" fmla="*/ 3436045 h 6858000"/>
              <a:gd name="connsiteX1519" fmla="*/ 3188818 w 12192001"/>
              <a:gd name="connsiteY1519" fmla="*/ 3413510 h 6858000"/>
              <a:gd name="connsiteX1520" fmla="*/ 3188818 w 12192001"/>
              <a:gd name="connsiteY1520" fmla="*/ 3319613 h 6858000"/>
              <a:gd name="connsiteX1521" fmla="*/ 3183023 w 12192001"/>
              <a:gd name="connsiteY1521" fmla="*/ 3319613 h 6858000"/>
              <a:gd name="connsiteX1522" fmla="*/ 3183023 w 12192001"/>
              <a:gd name="connsiteY1522" fmla="*/ 3270787 h 6858000"/>
              <a:gd name="connsiteX1523" fmla="*/ 3188818 w 12192001"/>
              <a:gd name="connsiteY1523" fmla="*/ 3267031 h 6858000"/>
              <a:gd name="connsiteX1524" fmla="*/ 3188818 w 12192001"/>
              <a:gd name="connsiteY1524" fmla="*/ 3252008 h 6858000"/>
              <a:gd name="connsiteX1525" fmla="*/ 3197512 w 12192001"/>
              <a:gd name="connsiteY1525" fmla="*/ 3236985 h 6858000"/>
              <a:gd name="connsiteX1526" fmla="*/ 3194614 w 12192001"/>
              <a:gd name="connsiteY1526" fmla="*/ 3195670 h 6858000"/>
              <a:gd name="connsiteX1527" fmla="*/ 3194614 w 12192001"/>
              <a:gd name="connsiteY1527" fmla="*/ 3180647 h 6858000"/>
              <a:gd name="connsiteX1528" fmla="*/ 3194614 w 12192001"/>
              <a:gd name="connsiteY1528" fmla="*/ 3146844 h 6858000"/>
              <a:gd name="connsiteX1529" fmla="*/ 3200411 w 12192001"/>
              <a:gd name="connsiteY1529" fmla="*/ 3124309 h 6858000"/>
              <a:gd name="connsiteX1530" fmla="*/ 3200411 w 12192001"/>
              <a:gd name="connsiteY1530" fmla="*/ 3075483 h 6858000"/>
              <a:gd name="connsiteX1531" fmla="*/ 3200411 w 12192001"/>
              <a:gd name="connsiteY1531" fmla="*/ 3052831 h 6858000"/>
              <a:gd name="connsiteX1532" fmla="*/ 3207678 w 12192001"/>
              <a:gd name="connsiteY1532" fmla="*/ 3053355 h 6858000"/>
              <a:gd name="connsiteX1533" fmla="*/ 3213473 w 12192001"/>
              <a:gd name="connsiteY1533" fmla="*/ 3057111 h 6858000"/>
              <a:gd name="connsiteX1534" fmla="*/ 3204780 w 12192001"/>
              <a:gd name="connsiteY1534" fmla="*/ 3109693 h 6858000"/>
              <a:gd name="connsiteX1535" fmla="*/ 3204780 w 12192001"/>
              <a:gd name="connsiteY1535" fmla="*/ 3135983 h 6858000"/>
              <a:gd name="connsiteX1536" fmla="*/ 3207678 w 12192001"/>
              <a:gd name="connsiteY1536" fmla="*/ 3139739 h 6858000"/>
              <a:gd name="connsiteX1537" fmla="*/ 3198984 w 12192001"/>
              <a:gd name="connsiteY1537" fmla="*/ 3166031 h 6858000"/>
              <a:gd name="connsiteX1538" fmla="*/ 3213473 w 12192001"/>
              <a:gd name="connsiteY1538" fmla="*/ 3199833 h 6858000"/>
              <a:gd name="connsiteX1539" fmla="*/ 3219269 w 12192001"/>
              <a:gd name="connsiteY1539" fmla="*/ 3207345 h 6858000"/>
              <a:gd name="connsiteX1540" fmla="*/ 3216371 w 12192001"/>
              <a:gd name="connsiteY1540" fmla="*/ 3214857 h 6858000"/>
              <a:gd name="connsiteX1541" fmla="*/ 3227962 w 12192001"/>
              <a:gd name="connsiteY1541" fmla="*/ 3248659 h 6858000"/>
              <a:gd name="connsiteX1542" fmla="*/ 3233758 w 12192001"/>
              <a:gd name="connsiteY1542" fmla="*/ 3259927 h 6858000"/>
              <a:gd name="connsiteX1543" fmla="*/ 3239553 w 12192001"/>
              <a:gd name="connsiteY1543" fmla="*/ 3304997 h 6858000"/>
              <a:gd name="connsiteX1544" fmla="*/ 3245350 w 12192001"/>
              <a:gd name="connsiteY1544" fmla="*/ 3308753 h 6858000"/>
              <a:gd name="connsiteX1545" fmla="*/ 3248247 w 12192001"/>
              <a:gd name="connsiteY1545" fmla="*/ 3304997 h 6858000"/>
              <a:gd name="connsiteX1546" fmla="*/ 3248247 w 12192001"/>
              <a:gd name="connsiteY1546" fmla="*/ 3289973 h 6858000"/>
              <a:gd name="connsiteX1547" fmla="*/ 3251145 w 12192001"/>
              <a:gd name="connsiteY1547" fmla="*/ 3278706 h 6858000"/>
              <a:gd name="connsiteX1548" fmla="*/ 3262736 w 12192001"/>
              <a:gd name="connsiteY1548" fmla="*/ 3252415 h 6858000"/>
              <a:gd name="connsiteX1549" fmla="*/ 3262736 w 12192001"/>
              <a:gd name="connsiteY1549" fmla="*/ 3226124 h 6858000"/>
              <a:gd name="connsiteX1550" fmla="*/ 3256941 w 12192001"/>
              <a:gd name="connsiteY1550" fmla="*/ 3211101 h 6858000"/>
              <a:gd name="connsiteX1551" fmla="*/ 3256941 w 12192001"/>
              <a:gd name="connsiteY1551" fmla="*/ 3139739 h 6858000"/>
              <a:gd name="connsiteX1552" fmla="*/ 3254043 w 12192001"/>
              <a:gd name="connsiteY1552" fmla="*/ 3132227 h 6858000"/>
              <a:gd name="connsiteX1553" fmla="*/ 3256941 w 12192001"/>
              <a:gd name="connsiteY1553" fmla="*/ 3128472 h 6858000"/>
              <a:gd name="connsiteX1554" fmla="*/ 3265635 w 12192001"/>
              <a:gd name="connsiteY1554" fmla="*/ 3128472 h 6858000"/>
              <a:gd name="connsiteX1555" fmla="*/ 3271430 w 12192001"/>
              <a:gd name="connsiteY1555" fmla="*/ 3042087 h 6858000"/>
              <a:gd name="connsiteX1556" fmla="*/ 3271430 w 12192001"/>
              <a:gd name="connsiteY1556" fmla="*/ 3019552 h 6858000"/>
              <a:gd name="connsiteX1557" fmla="*/ 3271430 w 12192001"/>
              <a:gd name="connsiteY1557" fmla="*/ 2925655 h 6858000"/>
              <a:gd name="connsiteX1558" fmla="*/ 3265635 w 12192001"/>
              <a:gd name="connsiteY1558" fmla="*/ 2925655 h 6858000"/>
              <a:gd name="connsiteX1559" fmla="*/ 3265635 w 12192001"/>
              <a:gd name="connsiteY1559" fmla="*/ 2876829 h 6858000"/>
              <a:gd name="connsiteX1560" fmla="*/ 3271430 w 12192001"/>
              <a:gd name="connsiteY1560" fmla="*/ 2873073 h 6858000"/>
              <a:gd name="connsiteX1561" fmla="*/ 3270344 w 12192001"/>
              <a:gd name="connsiteY1561" fmla="*/ 2864153 h 6858000"/>
              <a:gd name="connsiteX1562" fmla="*/ 3270952 w 12192001"/>
              <a:gd name="connsiteY1562" fmla="*/ 2860738 h 6858000"/>
              <a:gd name="connsiteX1563" fmla="*/ 3272386 w 12192001"/>
              <a:gd name="connsiteY1563" fmla="*/ 2877383 h 6858000"/>
              <a:gd name="connsiteX1564" fmla="*/ 3272386 w 12192001"/>
              <a:gd name="connsiteY1564" fmla="*/ 2952501 h 6858000"/>
              <a:gd name="connsiteX1565" fmla="*/ 3276239 w 12192001"/>
              <a:gd name="connsiteY1565" fmla="*/ 3027617 h 6858000"/>
              <a:gd name="connsiteX1566" fmla="*/ 3280092 w 12192001"/>
              <a:gd name="connsiteY1566" fmla="*/ 3106491 h 6858000"/>
              <a:gd name="connsiteX1567" fmla="*/ 3280092 w 12192001"/>
              <a:gd name="connsiteY1567" fmla="*/ 3114003 h 6858000"/>
              <a:gd name="connsiteX1568" fmla="*/ 3283946 w 12192001"/>
              <a:gd name="connsiteY1568" fmla="*/ 3136538 h 6858000"/>
              <a:gd name="connsiteX1569" fmla="*/ 3291653 w 12192001"/>
              <a:gd name="connsiteY1569" fmla="*/ 3181608 h 6858000"/>
              <a:gd name="connsiteX1570" fmla="*/ 3295506 w 12192001"/>
              <a:gd name="connsiteY1570" fmla="*/ 3200387 h 6858000"/>
              <a:gd name="connsiteX1571" fmla="*/ 3295506 w 12192001"/>
              <a:gd name="connsiteY1571" fmla="*/ 3226678 h 6858000"/>
              <a:gd name="connsiteX1572" fmla="*/ 3303213 w 12192001"/>
              <a:gd name="connsiteY1572" fmla="*/ 3252969 h 6858000"/>
              <a:gd name="connsiteX1573" fmla="*/ 3295506 w 12192001"/>
              <a:gd name="connsiteY1573" fmla="*/ 3267993 h 6858000"/>
              <a:gd name="connsiteX1574" fmla="*/ 3307067 w 12192001"/>
              <a:gd name="connsiteY1574" fmla="*/ 3275504 h 6858000"/>
              <a:gd name="connsiteX1575" fmla="*/ 3307067 w 12192001"/>
              <a:gd name="connsiteY1575" fmla="*/ 3283016 h 6858000"/>
              <a:gd name="connsiteX1576" fmla="*/ 3314772 w 12192001"/>
              <a:gd name="connsiteY1576" fmla="*/ 3343110 h 6858000"/>
              <a:gd name="connsiteX1577" fmla="*/ 3322480 w 12192001"/>
              <a:gd name="connsiteY1577" fmla="*/ 3388180 h 6858000"/>
              <a:gd name="connsiteX1578" fmla="*/ 3322480 w 12192001"/>
              <a:gd name="connsiteY1578" fmla="*/ 3433250 h 6858000"/>
              <a:gd name="connsiteX1579" fmla="*/ 3330187 w 12192001"/>
              <a:gd name="connsiteY1579" fmla="*/ 3448274 h 6858000"/>
              <a:gd name="connsiteX1580" fmla="*/ 3337894 w 12192001"/>
              <a:gd name="connsiteY1580" fmla="*/ 3467053 h 6858000"/>
              <a:gd name="connsiteX1581" fmla="*/ 3334039 w 12192001"/>
              <a:gd name="connsiteY1581" fmla="*/ 3508368 h 6858000"/>
              <a:gd name="connsiteX1582" fmla="*/ 3353307 w 12192001"/>
              <a:gd name="connsiteY1582" fmla="*/ 3527147 h 6858000"/>
              <a:gd name="connsiteX1583" fmla="*/ 3384134 w 12192001"/>
              <a:gd name="connsiteY1583" fmla="*/ 3542170 h 6858000"/>
              <a:gd name="connsiteX1584" fmla="*/ 3391842 w 12192001"/>
              <a:gd name="connsiteY1584" fmla="*/ 3583485 h 6858000"/>
              <a:gd name="connsiteX1585" fmla="*/ 3391842 w 12192001"/>
              <a:gd name="connsiteY1585" fmla="*/ 3632311 h 6858000"/>
              <a:gd name="connsiteX1586" fmla="*/ 3391842 w 12192001"/>
              <a:gd name="connsiteY1586" fmla="*/ 3677381 h 6858000"/>
              <a:gd name="connsiteX1587" fmla="*/ 3407254 w 12192001"/>
              <a:gd name="connsiteY1587" fmla="*/ 3696160 h 6858000"/>
              <a:gd name="connsiteX1588" fmla="*/ 3426521 w 12192001"/>
              <a:gd name="connsiteY1588" fmla="*/ 3688649 h 6858000"/>
              <a:gd name="connsiteX1589" fmla="*/ 3426521 w 12192001"/>
              <a:gd name="connsiteY1589" fmla="*/ 3669870 h 6858000"/>
              <a:gd name="connsiteX1590" fmla="*/ 3438082 w 12192001"/>
              <a:gd name="connsiteY1590" fmla="*/ 3651090 h 6858000"/>
              <a:gd name="connsiteX1591" fmla="*/ 3457349 w 12192001"/>
              <a:gd name="connsiteY1591" fmla="*/ 3628555 h 6858000"/>
              <a:gd name="connsiteX1592" fmla="*/ 3468909 w 12192001"/>
              <a:gd name="connsiteY1592" fmla="*/ 3594752 h 6858000"/>
              <a:gd name="connsiteX1593" fmla="*/ 3468909 w 12192001"/>
              <a:gd name="connsiteY1593" fmla="*/ 3560949 h 6858000"/>
              <a:gd name="connsiteX1594" fmla="*/ 3465056 w 12192001"/>
              <a:gd name="connsiteY1594" fmla="*/ 3508368 h 6858000"/>
              <a:gd name="connsiteX1595" fmla="*/ 3468909 w 12192001"/>
              <a:gd name="connsiteY1595" fmla="*/ 3500856 h 6858000"/>
              <a:gd name="connsiteX1596" fmla="*/ 3480470 w 12192001"/>
              <a:gd name="connsiteY1596" fmla="*/ 3504612 h 6858000"/>
              <a:gd name="connsiteX1597" fmla="*/ 3488176 w 12192001"/>
              <a:gd name="connsiteY1597" fmla="*/ 3527147 h 6858000"/>
              <a:gd name="connsiteX1598" fmla="*/ 3515150 w 12192001"/>
              <a:gd name="connsiteY1598" fmla="*/ 3534658 h 6858000"/>
              <a:gd name="connsiteX1599" fmla="*/ 3519004 w 12192001"/>
              <a:gd name="connsiteY1599" fmla="*/ 3497100 h 6858000"/>
              <a:gd name="connsiteX1600" fmla="*/ 3522857 w 12192001"/>
              <a:gd name="connsiteY1600" fmla="*/ 3512124 h 6858000"/>
              <a:gd name="connsiteX1601" fmla="*/ 3522857 w 12192001"/>
              <a:gd name="connsiteY1601" fmla="*/ 3545926 h 6858000"/>
              <a:gd name="connsiteX1602" fmla="*/ 3534417 w 12192001"/>
              <a:gd name="connsiteY1602" fmla="*/ 3579729 h 6858000"/>
              <a:gd name="connsiteX1603" fmla="*/ 3557538 w 12192001"/>
              <a:gd name="connsiteY1603" fmla="*/ 3587241 h 6858000"/>
              <a:gd name="connsiteX1604" fmla="*/ 3569098 w 12192001"/>
              <a:gd name="connsiteY1604" fmla="*/ 3568461 h 6858000"/>
              <a:gd name="connsiteX1605" fmla="*/ 3565245 w 12192001"/>
              <a:gd name="connsiteY1605" fmla="*/ 3538414 h 6858000"/>
              <a:gd name="connsiteX1606" fmla="*/ 3557538 w 12192001"/>
              <a:gd name="connsiteY1606" fmla="*/ 3474565 h 6858000"/>
              <a:gd name="connsiteX1607" fmla="*/ 3561391 w 12192001"/>
              <a:gd name="connsiteY1607" fmla="*/ 3467053 h 6858000"/>
              <a:gd name="connsiteX1608" fmla="*/ 3569098 w 12192001"/>
              <a:gd name="connsiteY1608" fmla="*/ 3414471 h 6858000"/>
              <a:gd name="connsiteX1609" fmla="*/ 3576805 w 12192001"/>
              <a:gd name="connsiteY1609" fmla="*/ 3335598 h 6858000"/>
              <a:gd name="connsiteX1610" fmla="*/ 3576805 w 12192001"/>
              <a:gd name="connsiteY1610" fmla="*/ 3331842 h 6858000"/>
              <a:gd name="connsiteX1611" fmla="*/ 3580658 w 12192001"/>
              <a:gd name="connsiteY1611" fmla="*/ 3331842 h 6858000"/>
              <a:gd name="connsiteX1612" fmla="*/ 3588365 w 12192001"/>
              <a:gd name="connsiteY1612" fmla="*/ 3335598 h 6858000"/>
              <a:gd name="connsiteX1613" fmla="*/ 3588365 w 12192001"/>
              <a:gd name="connsiteY1613" fmla="*/ 3346866 h 6858000"/>
              <a:gd name="connsiteX1614" fmla="*/ 3588365 w 12192001"/>
              <a:gd name="connsiteY1614" fmla="*/ 3414471 h 6858000"/>
              <a:gd name="connsiteX1615" fmla="*/ 3596072 w 12192001"/>
              <a:gd name="connsiteY1615" fmla="*/ 3425739 h 6858000"/>
              <a:gd name="connsiteX1616" fmla="*/ 3611486 w 12192001"/>
              <a:gd name="connsiteY1616" fmla="*/ 3444518 h 6858000"/>
              <a:gd name="connsiteX1617" fmla="*/ 3611486 w 12192001"/>
              <a:gd name="connsiteY1617" fmla="*/ 3489588 h 6858000"/>
              <a:gd name="connsiteX1618" fmla="*/ 3619193 w 12192001"/>
              <a:gd name="connsiteY1618" fmla="*/ 3523391 h 6858000"/>
              <a:gd name="connsiteX1619" fmla="*/ 3630753 w 12192001"/>
              <a:gd name="connsiteY1619" fmla="*/ 3504612 h 6858000"/>
              <a:gd name="connsiteX1620" fmla="*/ 3634606 w 12192001"/>
              <a:gd name="connsiteY1620" fmla="*/ 3414471 h 6858000"/>
              <a:gd name="connsiteX1621" fmla="*/ 3634606 w 12192001"/>
              <a:gd name="connsiteY1621" fmla="*/ 3271749 h 6858000"/>
              <a:gd name="connsiteX1622" fmla="*/ 3630753 w 12192001"/>
              <a:gd name="connsiteY1622" fmla="*/ 3252969 h 6858000"/>
              <a:gd name="connsiteX1623" fmla="*/ 3634606 w 12192001"/>
              <a:gd name="connsiteY1623" fmla="*/ 3215411 h 6858000"/>
              <a:gd name="connsiteX1624" fmla="*/ 3634916 w 12192001"/>
              <a:gd name="connsiteY1624" fmla="*/ 3209370 h 6858000"/>
              <a:gd name="connsiteX1625" fmla="*/ 3635847 w 12192001"/>
              <a:gd name="connsiteY1625" fmla="*/ 3215583 h 6858000"/>
              <a:gd name="connsiteX1626" fmla="*/ 3645100 w 12192001"/>
              <a:gd name="connsiteY1626" fmla="*/ 3228079 h 6858000"/>
              <a:gd name="connsiteX1627" fmla="*/ 3648932 w 12192001"/>
              <a:gd name="connsiteY1627" fmla="*/ 3219551 h 6858000"/>
              <a:gd name="connsiteX1628" fmla="*/ 3650508 w 12192001"/>
              <a:gd name="connsiteY1628" fmla="*/ 3230779 h 6858000"/>
              <a:gd name="connsiteX1629" fmla="*/ 3655392 w 12192001"/>
              <a:gd name="connsiteY1629" fmla="*/ 3280137 h 6858000"/>
              <a:gd name="connsiteX1630" fmla="*/ 3644767 w 12192001"/>
              <a:gd name="connsiteY1630" fmla="*/ 3367401 h 6858000"/>
              <a:gd name="connsiteX1631" fmla="*/ 3650689 w 12192001"/>
              <a:gd name="connsiteY1631" fmla="*/ 3394645 h 6858000"/>
              <a:gd name="connsiteX1632" fmla="*/ 3668681 w 12192001"/>
              <a:gd name="connsiteY1632" fmla="*/ 3488339 h 6858000"/>
              <a:gd name="connsiteX1633" fmla="*/ 3664133 w 12192001"/>
              <a:gd name="connsiteY1633" fmla="*/ 3522882 h 6858000"/>
              <a:gd name="connsiteX1634" fmla="*/ 3657547 w 12192001"/>
              <a:gd name="connsiteY1634" fmla="*/ 3581663 h 6858000"/>
              <a:gd name="connsiteX1635" fmla="*/ 3664979 w 12192001"/>
              <a:gd name="connsiteY1635" fmla="*/ 3600724 h 6858000"/>
              <a:gd name="connsiteX1636" fmla="*/ 3676674 w 12192001"/>
              <a:gd name="connsiteY1636" fmla="*/ 3603264 h 6858000"/>
              <a:gd name="connsiteX1637" fmla="*/ 3684634 w 12192001"/>
              <a:gd name="connsiteY1637" fmla="*/ 3606270 h 6858000"/>
              <a:gd name="connsiteX1638" fmla="*/ 3686292 w 12192001"/>
              <a:gd name="connsiteY1638" fmla="*/ 3650034 h 6858000"/>
              <a:gd name="connsiteX1639" fmla="*/ 3673823 w 12192001"/>
              <a:gd name="connsiteY1639" fmla="*/ 3661580 h 6858000"/>
              <a:gd name="connsiteX1640" fmla="*/ 3655316 w 12192001"/>
              <a:gd name="connsiteY1640" fmla="*/ 3705857 h 6858000"/>
              <a:gd name="connsiteX1641" fmla="*/ 3663766 w 12192001"/>
              <a:gd name="connsiteY1641" fmla="*/ 3712799 h 6858000"/>
              <a:gd name="connsiteX1642" fmla="*/ 3683157 w 12192001"/>
              <a:gd name="connsiteY1642" fmla="*/ 3726373 h 6858000"/>
              <a:gd name="connsiteX1643" fmla="*/ 3686815 w 12192001"/>
              <a:gd name="connsiteY1643" fmla="*/ 3765890 h 6858000"/>
              <a:gd name="connsiteX1644" fmla="*/ 3686983 w 12192001"/>
              <a:gd name="connsiteY1644" fmla="*/ 3807841 h 6858000"/>
              <a:gd name="connsiteX1645" fmla="*/ 3697904 w 12192001"/>
              <a:gd name="connsiteY1645" fmla="*/ 3824468 h 6858000"/>
              <a:gd name="connsiteX1646" fmla="*/ 3707826 w 12192001"/>
              <a:gd name="connsiteY1646" fmla="*/ 3843219 h 6858000"/>
              <a:gd name="connsiteX1647" fmla="*/ 3707052 w 12192001"/>
              <a:gd name="connsiteY1647" fmla="*/ 3857306 h 6858000"/>
              <a:gd name="connsiteX1648" fmla="*/ 3710748 w 12192001"/>
              <a:gd name="connsiteY1648" fmla="*/ 3876832 h 6858000"/>
              <a:gd name="connsiteX1649" fmla="*/ 3719973 w 12192001"/>
              <a:gd name="connsiteY1649" fmla="*/ 3869687 h 6858000"/>
              <a:gd name="connsiteX1650" fmla="*/ 3741835 w 12192001"/>
              <a:gd name="connsiteY1650" fmla="*/ 3892946 h 6858000"/>
              <a:gd name="connsiteX1651" fmla="*/ 3811556 w 12192001"/>
              <a:gd name="connsiteY1651" fmla="*/ 3884262 h 6858000"/>
              <a:gd name="connsiteX1652" fmla="*/ 3793938 w 12192001"/>
              <a:gd name="connsiteY1652" fmla="*/ 3854478 h 6858000"/>
              <a:gd name="connsiteX1653" fmla="*/ 3765703 w 12192001"/>
              <a:gd name="connsiteY1653" fmla="*/ 3780048 h 6858000"/>
              <a:gd name="connsiteX1654" fmla="*/ 3767044 w 12192001"/>
              <a:gd name="connsiteY1654" fmla="*/ 3729915 h 6858000"/>
              <a:gd name="connsiteX1655" fmla="*/ 3768328 w 12192001"/>
              <a:gd name="connsiteY1655" fmla="*/ 3709769 h 6858000"/>
              <a:gd name="connsiteX1656" fmla="*/ 3779514 w 12192001"/>
              <a:gd name="connsiteY1656" fmla="*/ 3718368 h 6858000"/>
              <a:gd name="connsiteX1657" fmla="*/ 3787210 w 12192001"/>
              <a:gd name="connsiteY1657" fmla="*/ 3729402 h 6858000"/>
              <a:gd name="connsiteX1658" fmla="*/ 3801376 w 12192001"/>
              <a:gd name="connsiteY1658" fmla="*/ 3741628 h 6858000"/>
              <a:gd name="connsiteX1659" fmla="*/ 3804659 w 12192001"/>
              <a:gd name="connsiteY1659" fmla="*/ 3717235 h 6858000"/>
              <a:gd name="connsiteX1660" fmla="*/ 3799511 w 12192001"/>
              <a:gd name="connsiteY1660" fmla="*/ 3675905 h 6858000"/>
              <a:gd name="connsiteX1661" fmla="*/ 3808626 w 12192001"/>
              <a:gd name="connsiteY1661" fmla="*/ 3596822 h 6858000"/>
              <a:gd name="connsiteX1662" fmla="*/ 3807155 w 12192001"/>
              <a:gd name="connsiteY1662" fmla="*/ 3585013 h 6858000"/>
              <a:gd name="connsiteX1663" fmla="*/ 3802949 w 12192001"/>
              <a:gd name="connsiteY1663" fmla="*/ 3571547 h 6858000"/>
              <a:gd name="connsiteX1664" fmla="*/ 3802723 w 12192001"/>
              <a:gd name="connsiteY1664" fmla="*/ 3559583 h 6858000"/>
              <a:gd name="connsiteX1665" fmla="*/ 3809684 w 12192001"/>
              <a:gd name="connsiteY1665" fmla="*/ 3564712 h 6858000"/>
              <a:gd name="connsiteX1666" fmla="*/ 3825340 w 12192001"/>
              <a:gd name="connsiteY1666" fmla="*/ 3578751 h 6858000"/>
              <a:gd name="connsiteX1667" fmla="*/ 3837790 w 12192001"/>
              <a:gd name="connsiteY1667" fmla="*/ 3577200 h 6858000"/>
              <a:gd name="connsiteX1668" fmla="*/ 3835339 w 12192001"/>
              <a:gd name="connsiteY1668" fmla="*/ 3557519 h 6858000"/>
              <a:gd name="connsiteX1669" fmla="*/ 3827398 w 12192001"/>
              <a:gd name="connsiteY1669" fmla="*/ 3544518 h 6858000"/>
              <a:gd name="connsiteX1670" fmla="*/ 3817025 w 12192001"/>
              <a:gd name="connsiteY1670" fmla="*/ 3501840 h 6858000"/>
              <a:gd name="connsiteX1671" fmla="*/ 3809916 w 12192001"/>
              <a:gd name="connsiteY1671" fmla="*/ 3444765 h 6858000"/>
              <a:gd name="connsiteX1672" fmla="*/ 3807974 w 12192001"/>
              <a:gd name="connsiteY1672" fmla="*/ 3419024 h 6858000"/>
              <a:gd name="connsiteX1673" fmla="*/ 3825140 w 12192001"/>
              <a:gd name="connsiteY1673" fmla="*/ 3424881 h 6858000"/>
              <a:gd name="connsiteX1674" fmla="*/ 3833835 w 12192001"/>
              <a:gd name="connsiteY1674" fmla="*/ 3433791 h 6858000"/>
              <a:gd name="connsiteX1675" fmla="*/ 3843060 w 12192001"/>
              <a:gd name="connsiteY1675" fmla="*/ 3426646 h 6858000"/>
              <a:gd name="connsiteX1676" fmla="*/ 3887338 w 12192001"/>
              <a:gd name="connsiteY1676" fmla="*/ 3315203 h 6858000"/>
              <a:gd name="connsiteX1677" fmla="*/ 3897054 w 12192001"/>
              <a:gd name="connsiteY1677" fmla="*/ 3311994 h 6858000"/>
              <a:gd name="connsiteX1678" fmla="*/ 3905317 w 12192001"/>
              <a:gd name="connsiteY1678" fmla="*/ 3286981 h 6858000"/>
              <a:gd name="connsiteX1679" fmla="*/ 3898381 w 12192001"/>
              <a:gd name="connsiteY1679" fmla="*/ 3238599 h 6858000"/>
              <a:gd name="connsiteX1680" fmla="*/ 3899464 w 12192001"/>
              <a:gd name="connsiteY1680" fmla="*/ 3224325 h 6858000"/>
              <a:gd name="connsiteX1681" fmla="*/ 3907057 w 12192001"/>
              <a:gd name="connsiteY1681" fmla="*/ 3220570 h 6858000"/>
              <a:gd name="connsiteX1682" fmla="*/ 3910853 w 12192001"/>
              <a:gd name="connsiteY1682" fmla="*/ 3224325 h 6858000"/>
              <a:gd name="connsiteX1683" fmla="*/ 3910853 w 12192001"/>
              <a:gd name="connsiteY1683" fmla="*/ 3261872 h 6858000"/>
              <a:gd name="connsiteX1684" fmla="*/ 3910853 w 12192001"/>
              <a:gd name="connsiteY1684" fmla="*/ 3299419 h 6858000"/>
              <a:gd name="connsiteX1685" fmla="*/ 3910853 w 12192001"/>
              <a:gd name="connsiteY1685" fmla="*/ 3318193 h 6858000"/>
              <a:gd name="connsiteX1686" fmla="*/ 3929835 w 12192001"/>
              <a:gd name="connsiteY1686" fmla="*/ 3348231 h 6858000"/>
              <a:gd name="connsiteX1687" fmla="*/ 3945021 w 12192001"/>
              <a:gd name="connsiteY1687" fmla="*/ 3393287 h 6858000"/>
              <a:gd name="connsiteX1688" fmla="*/ 3956411 w 12192001"/>
              <a:gd name="connsiteY1688" fmla="*/ 3404551 h 6858000"/>
              <a:gd name="connsiteX1689" fmla="*/ 3964004 w 12192001"/>
              <a:gd name="connsiteY1689" fmla="*/ 3393287 h 6858000"/>
              <a:gd name="connsiteX1690" fmla="*/ 3975393 w 12192001"/>
              <a:gd name="connsiteY1690" fmla="*/ 3389533 h 6858000"/>
              <a:gd name="connsiteX1691" fmla="*/ 3990579 w 12192001"/>
              <a:gd name="connsiteY1691" fmla="*/ 3385778 h 6858000"/>
              <a:gd name="connsiteX1692" fmla="*/ 4001968 w 12192001"/>
              <a:gd name="connsiteY1692" fmla="*/ 3385778 h 6858000"/>
              <a:gd name="connsiteX1693" fmla="*/ 4001968 w 12192001"/>
              <a:gd name="connsiteY1693" fmla="*/ 3389533 h 6858000"/>
              <a:gd name="connsiteX1694" fmla="*/ 4028543 w 12192001"/>
              <a:gd name="connsiteY1694" fmla="*/ 3389533 h 6858000"/>
              <a:gd name="connsiteX1695" fmla="*/ 4055119 w 12192001"/>
              <a:gd name="connsiteY1695" fmla="*/ 3359495 h 6858000"/>
              <a:gd name="connsiteX1696" fmla="*/ 4066508 w 12192001"/>
              <a:gd name="connsiteY1696" fmla="*/ 3397042 h 6858000"/>
              <a:gd name="connsiteX1697" fmla="*/ 4070305 w 12192001"/>
              <a:gd name="connsiteY1697" fmla="*/ 3393287 h 6858000"/>
              <a:gd name="connsiteX1698" fmla="*/ 4070305 w 12192001"/>
              <a:gd name="connsiteY1698" fmla="*/ 3243098 h 6858000"/>
              <a:gd name="connsiteX1699" fmla="*/ 4074101 w 12192001"/>
              <a:gd name="connsiteY1699" fmla="*/ 3239344 h 6858000"/>
              <a:gd name="connsiteX1700" fmla="*/ 4077897 w 12192001"/>
              <a:gd name="connsiteY1700" fmla="*/ 3258117 h 6858000"/>
              <a:gd name="connsiteX1701" fmla="*/ 4081694 w 12192001"/>
              <a:gd name="connsiteY1701" fmla="*/ 3275951 h 6858000"/>
              <a:gd name="connsiteX1702" fmla="*/ 4092632 w 12192001"/>
              <a:gd name="connsiteY1702" fmla="*/ 3284741 h 6858000"/>
              <a:gd name="connsiteX1703" fmla="*/ 4086483 w 12192001"/>
              <a:gd name="connsiteY1703" fmla="*/ 3320378 h 6858000"/>
              <a:gd name="connsiteX1704" fmla="*/ 4104061 w 12192001"/>
              <a:gd name="connsiteY1704" fmla="*/ 3370153 h 6858000"/>
              <a:gd name="connsiteX1705" fmla="*/ 4122737 w 12192001"/>
              <a:gd name="connsiteY1705" fmla="*/ 3367827 h 6858000"/>
              <a:gd name="connsiteX1706" fmla="*/ 4128775 w 12192001"/>
              <a:gd name="connsiteY1706" fmla="*/ 3335097 h 6858000"/>
              <a:gd name="connsiteX1707" fmla="*/ 4127252 w 12192001"/>
              <a:gd name="connsiteY1707" fmla="*/ 3328324 h 6858000"/>
              <a:gd name="connsiteX1708" fmla="*/ 4127252 w 12192001"/>
              <a:gd name="connsiteY1708" fmla="*/ 3275816 h 6858000"/>
              <a:gd name="connsiteX1709" fmla="*/ 4134645 w 12192001"/>
              <a:gd name="connsiteY1709" fmla="*/ 3260416 h 6858000"/>
              <a:gd name="connsiteX1710" fmla="*/ 4140134 w 12192001"/>
              <a:gd name="connsiteY1710" fmla="*/ 3253736 h 6858000"/>
              <a:gd name="connsiteX1711" fmla="*/ 4150087 w 12192001"/>
              <a:gd name="connsiteY1711" fmla="*/ 3245116 h 6858000"/>
              <a:gd name="connsiteX1712" fmla="*/ 4153827 w 12192001"/>
              <a:gd name="connsiteY1712" fmla="*/ 3254363 h 6858000"/>
              <a:gd name="connsiteX1713" fmla="*/ 4161420 w 12192001"/>
              <a:gd name="connsiteY1713" fmla="*/ 3295664 h 6858000"/>
              <a:gd name="connsiteX1714" fmla="*/ 4176606 w 12192001"/>
              <a:gd name="connsiteY1714" fmla="*/ 3336966 h 6858000"/>
              <a:gd name="connsiteX1715" fmla="*/ 4176606 w 12192001"/>
              <a:gd name="connsiteY1715" fmla="*/ 3382023 h 6858000"/>
              <a:gd name="connsiteX1716" fmla="*/ 4172809 w 12192001"/>
              <a:gd name="connsiteY1716" fmla="*/ 3415816 h 6858000"/>
              <a:gd name="connsiteX1717" fmla="*/ 4184198 w 12192001"/>
              <a:gd name="connsiteY1717" fmla="*/ 3430835 h 6858000"/>
              <a:gd name="connsiteX1718" fmla="*/ 4195588 w 12192001"/>
              <a:gd name="connsiteY1718" fmla="*/ 3427080 h 6858000"/>
              <a:gd name="connsiteX1719" fmla="*/ 4195588 w 12192001"/>
              <a:gd name="connsiteY1719" fmla="*/ 3408306 h 6858000"/>
              <a:gd name="connsiteX1720" fmla="*/ 4191791 w 12192001"/>
              <a:gd name="connsiteY1720" fmla="*/ 3359495 h 6858000"/>
              <a:gd name="connsiteX1721" fmla="*/ 4195588 w 12192001"/>
              <a:gd name="connsiteY1721" fmla="*/ 3310683 h 6858000"/>
              <a:gd name="connsiteX1722" fmla="*/ 4199384 w 12192001"/>
              <a:gd name="connsiteY1722" fmla="*/ 3295664 h 6858000"/>
              <a:gd name="connsiteX1723" fmla="*/ 4206977 w 12192001"/>
              <a:gd name="connsiteY1723" fmla="*/ 3393287 h 6858000"/>
              <a:gd name="connsiteX1724" fmla="*/ 4206977 w 12192001"/>
              <a:gd name="connsiteY1724" fmla="*/ 3408306 h 6858000"/>
              <a:gd name="connsiteX1725" fmla="*/ 4214570 w 12192001"/>
              <a:gd name="connsiteY1725" fmla="*/ 3427080 h 6858000"/>
              <a:gd name="connsiteX1726" fmla="*/ 4225960 w 12192001"/>
              <a:gd name="connsiteY1726" fmla="*/ 3430835 h 6858000"/>
              <a:gd name="connsiteX1727" fmla="*/ 4233552 w 12192001"/>
              <a:gd name="connsiteY1727" fmla="*/ 3423325 h 6858000"/>
              <a:gd name="connsiteX1728" fmla="*/ 4233552 w 12192001"/>
              <a:gd name="connsiteY1728" fmla="*/ 3367004 h 6858000"/>
              <a:gd name="connsiteX1729" fmla="*/ 4248738 w 12192001"/>
              <a:gd name="connsiteY1729" fmla="*/ 3427080 h 6858000"/>
              <a:gd name="connsiteX1730" fmla="*/ 4256331 w 12192001"/>
              <a:gd name="connsiteY1730" fmla="*/ 3438344 h 6858000"/>
              <a:gd name="connsiteX1731" fmla="*/ 4260129 w 12192001"/>
              <a:gd name="connsiteY1731" fmla="*/ 3423325 h 6858000"/>
              <a:gd name="connsiteX1732" fmla="*/ 4260129 w 12192001"/>
              <a:gd name="connsiteY1732" fmla="*/ 3329457 h 6858000"/>
              <a:gd name="connsiteX1733" fmla="*/ 4267721 w 12192001"/>
              <a:gd name="connsiteY1733" fmla="*/ 3314438 h 6858000"/>
              <a:gd name="connsiteX1734" fmla="*/ 4267721 w 12192001"/>
              <a:gd name="connsiteY1734" fmla="*/ 3340721 h 6858000"/>
              <a:gd name="connsiteX1735" fmla="*/ 4279110 w 12192001"/>
              <a:gd name="connsiteY1735" fmla="*/ 3374514 h 6858000"/>
              <a:gd name="connsiteX1736" fmla="*/ 4279110 w 12192001"/>
              <a:gd name="connsiteY1736" fmla="*/ 3408306 h 6858000"/>
              <a:gd name="connsiteX1737" fmla="*/ 4290499 w 12192001"/>
              <a:gd name="connsiteY1737" fmla="*/ 3419570 h 6858000"/>
              <a:gd name="connsiteX1738" fmla="*/ 4301889 w 12192001"/>
              <a:gd name="connsiteY1738" fmla="*/ 3408306 h 6858000"/>
              <a:gd name="connsiteX1739" fmla="*/ 4301889 w 12192001"/>
              <a:gd name="connsiteY1739" fmla="*/ 3329457 h 6858000"/>
              <a:gd name="connsiteX1740" fmla="*/ 4305685 w 12192001"/>
              <a:gd name="connsiteY1740" fmla="*/ 3295664 h 6858000"/>
              <a:gd name="connsiteX1741" fmla="*/ 4305685 w 12192001"/>
              <a:gd name="connsiteY1741" fmla="*/ 3336966 h 6858000"/>
              <a:gd name="connsiteX1742" fmla="*/ 4320871 w 12192001"/>
              <a:gd name="connsiteY1742" fmla="*/ 3363250 h 6858000"/>
              <a:gd name="connsiteX1743" fmla="*/ 4332261 w 12192001"/>
              <a:gd name="connsiteY1743" fmla="*/ 3363250 h 6858000"/>
              <a:gd name="connsiteX1744" fmla="*/ 4339853 w 12192001"/>
              <a:gd name="connsiteY1744" fmla="*/ 3348231 h 6858000"/>
              <a:gd name="connsiteX1745" fmla="*/ 4347446 w 12192001"/>
              <a:gd name="connsiteY1745" fmla="*/ 3299419 h 6858000"/>
              <a:gd name="connsiteX1746" fmla="*/ 4351243 w 12192001"/>
              <a:gd name="connsiteY1746" fmla="*/ 3235589 h 6858000"/>
              <a:gd name="connsiteX1747" fmla="*/ 4351243 w 12192001"/>
              <a:gd name="connsiteY1747" fmla="*/ 3130457 h 6858000"/>
              <a:gd name="connsiteX1748" fmla="*/ 4355039 w 12192001"/>
              <a:gd name="connsiteY1748" fmla="*/ 3111683 h 6858000"/>
              <a:gd name="connsiteX1749" fmla="*/ 4370225 w 12192001"/>
              <a:gd name="connsiteY1749" fmla="*/ 3122947 h 6858000"/>
              <a:gd name="connsiteX1750" fmla="*/ 4385411 w 12192001"/>
              <a:gd name="connsiteY1750" fmla="*/ 3152985 h 6858000"/>
              <a:gd name="connsiteX1751" fmla="*/ 4393004 w 12192001"/>
              <a:gd name="connsiteY1751" fmla="*/ 3183023 h 6858000"/>
              <a:gd name="connsiteX1752" fmla="*/ 4389207 w 12192001"/>
              <a:gd name="connsiteY1752" fmla="*/ 3243098 h 6858000"/>
              <a:gd name="connsiteX1753" fmla="*/ 4385411 w 12192001"/>
              <a:gd name="connsiteY1753" fmla="*/ 3276891 h 6858000"/>
              <a:gd name="connsiteX1754" fmla="*/ 4400597 w 12192001"/>
              <a:gd name="connsiteY1754" fmla="*/ 3288155 h 6858000"/>
              <a:gd name="connsiteX1755" fmla="*/ 4404393 w 12192001"/>
              <a:gd name="connsiteY1755" fmla="*/ 3273136 h 6858000"/>
              <a:gd name="connsiteX1756" fmla="*/ 4411986 w 12192001"/>
              <a:gd name="connsiteY1756" fmla="*/ 3137966 h 6858000"/>
              <a:gd name="connsiteX1757" fmla="*/ 4412999 w 12192001"/>
              <a:gd name="connsiteY1757" fmla="*/ 3092566 h 6858000"/>
              <a:gd name="connsiteX1758" fmla="*/ 4414040 w 12192001"/>
              <a:gd name="connsiteY1758" fmla="*/ 3085189 h 6858000"/>
              <a:gd name="connsiteX1759" fmla="*/ 4440616 w 12192001"/>
              <a:gd name="connsiteY1759" fmla="*/ 3115227 h 6858000"/>
              <a:gd name="connsiteX1760" fmla="*/ 4443383 w 12192001"/>
              <a:gd name="connsiteY1760" fmla="*/ 3117197 h 6858000"/>
              <a:gd name="connsiteX1761" fmla="*/ 4443410 w 12192001"/>
              <a:gd name="connsiteY1761" fmla="*/ 3117687 h 6858000"/>
              <a:gd name="connsiteX1762" fmla="*/ 4444644 w 12192001"/>
              <a:gd name="connsiteY1762" fmla="*/ 3136466 h 6858000"/>
              <a:gd name="connsiteX1763" fmla="*/ 4444644 w 12192001"/>
              <a:gd name="connsiteY1763" fmla="*/ 3162757 h 6858000"/>
              <a:gd name="connsiteX1764" fmla="*/ 4447112 w 12192001"/>
              <a:gd name="connsiteY1764" fmla="*/ 3189048 h 6858000"/>
              <a:gd name="connsiteX1765" fmla="*/ 4444644 w 12192001"/>
              <a:gd name="connsiteY1765" fmla="*/ 3204071 h 6858000"/>
              <a:gd name="connsiteX1766" fmla="*/ 4448346 w 12192001"/>
              <a:gd name="connsiteY1766" fmla="*/ 3211583 h 6858000"/>
              <a:gd name="connsiteX1767" fmla="*/ 4448346 w 12192001"/>
              <a:gd name="connsiteY1767" fmla="*/ 3219095 h 6858000"/>
              <a:gd name="connsiteX1768" fmla="*/ 4450814 w 12192001"/>
              <a:gd name="connsiteY1768" fmla="*/ 3279189 h 6858000"/>
              <a:gd name="connsiteX1769" fmla="*/ 4453282 w 12192001"/>
              <a:gd name="connsiteY1769" fmla="*/ 3324259 h 6858000"/>
              <a:gd name="connsiteX1770" fmla="*/ 4453282 w 12192001"/>
              <a:gd name="connsiteY1770" fmla="*/ 3369329 h 6858000"/>
              <a:gd name="connsiteX1771" fmla="*/ 4455750 w 12192001"/>
              <a:gd name="connsiteY1771" fmla="*/ 3384353 h 6858000"/>
              <a:gd name="connsiteX1772" fmla="*/ 4458218 w 12192001"/>
              <a:gd name="connsiteY1772" fmla="*/ 3403132 h 6858000"/>
              <a:gd name="connsiteX1773" fmla="*/ 4456984 w 12192001"/>
              <a:gd name="connsiteY1773" fmla="*/ 3444446 h 6858000"/>
              <a:gd name="connsiteX1774" fmla="*/ 4463155 w 12192001"/>
              <a:gd name="connsiteY1774" fmla="*/ 3463226 h 6858000"/>
              <a:gd name="connsiteX1775" fmla="*/ 4473027 w 12192001"/>
              <a:gd name="connsiteY1775" fmla="*/ 3478249 h 6858000"/>
              <a:gd name="connsiteX1776" fmla="*/ 4475495 w 12192001"/>
              <a:gd name="connsiteY1776" fmla="*/ 3519563 h 6858000"/>
              <a:gd name="connsiteX1777" fmla="*/ 4475495 w 12192001"/>
              <a:gd name="connsiteY1777" fmla="*/ 3568390 h 6858000"/>
              <a:gd name="connsiteX1778" fmla="*/ 4475495 w 12192001"/>
              <a:gd name="connsiteY1778" fmla="*/ 3613460 h 6858000"/>
              <a:gd name="connsiteX1779" fmla="*/ 4480431 w 12192001"/>
              <a:gd name="connsiteY1779" fmla="*/ 3632239 h 6858000"/>
              <a:gd name="connsiteX1780" fmla="*/ 4486601 w 12192001"/>
              <a:gd name="connsiteY1780" fmla="*/ 3624727 h 6858000"/>
              <a:gd name="connsiteX1781" fmla="*/ 4486601 w 12192001"/>
              <a:gd name="connsiteY1781" fmla="*/ 3605948 h 6858000"/>
              <a:gd name="connsiteX1782" fmla="*/ 4490303 w 12192001"/>
              <a:gd name="connsiteY1782" fmla="*/ 3587169 h 6858000"/>
              <a:gd name="connsiteX1783" fmla="*/ 4496473 w 12192001"/>
              <a:gd name="connsiteY1783" fmla="*/ 3564634 h 6858000"/>
              <a:gd name="connsiteX1784" fmla="*/ 4500175 w 12192001"/>
              <a:gd name="connsiteY1784" fmla="*/ 3530831 h 6858000"/>
              <a:gd name="connsiteX1785" fmla="*/ 4500175 w 12192001"/>
              <a:gd name="connsiteY1785" fmla="*/ 3497028 h 6858000"/>
              <a:gd name="connsiteX1786" fmla="*/ 4498941 w 12192001"/>
              <a:gd name="connsiteY1786" fmla="*/ 3444446 h 6858000"/>
              <a:gd name="connsiteX1787" fmla="*/ 4500175 w 12192001"/>
              <a:gd name="connsiteY1787" fmla="*/ 3436935 h 6858000"/>
              <a:gd name="connsiteX1788" fmla="*/ 4503877 w 12192001"/>
              <a:gd name="connsiteY1788" fmla="*/ 3440690 h 6858000"/>
              <a:gd name="connsiteX1789" fmla="*/ 4506345 w 12192001"/>
              <a:gd name="connsiteY1789" fmla="*/ 3463226 h 6858000"/>
              <a:gd name="connsiteX1790" fmla="*/ 4514983 w 12192001"/>
              <a:gd name="connsiteY1790" fmla="*/ 3470737 h 6858000"/>
              <a:gd name="connsiteX1791" fmla="*/ 4516217 w 12192001"/>
              <a:gd name="connsiteY1791" fmla="*/ 3433179 h 6858000"/>
              <a:gd name="connsiteX1792" fmla="*/ 4517451 w 12192001"/>
              <a:gd name="connsiteY1792" fmla="*/ 3448202 h 6858000"/>
              <a:gd name="connsiteX1793" fmla="*/ 4517451 w 12192001"/>
              <a:gd name="connsiteY1793" fmla="*/ 3482005 h 6858000"/>
              <a:gd name="connsiteX1794" fmla="*/ 4521153 w 12192001"/>
              <a:gd name="connsiteY1794" fmla="*/ 3515808 h 6858000"/>
              <a:gd name="connsiteX1795" fmla="*/ 4528557 w 12192001"/>
              <a:gd name="connsiteY1795" fmla="*/ 3523319 h 6858000"/>
              <a:gd name="connsiteX1796" fmla="*/ 4532259 w 12192001"/>
              <a:gd name="connsiteY1796" fmla="*/ 3504540 h 6858000"/>
              <a:gd name="connsiteX1797" fmla="*/ 4531026 w 12192001"/>
              <a:gd name="connsiteY1797" fmla="*/ 3474493 h 6858000"/>
              <a:gd name="connsiteX1798" fmla="*/ 4528557 w 12192001"/>
              <a:gd name="connsiteY1798" fmla="*/ 3410644 h 6858000"/>
              <a:gd name="connsiteX1799" fmla="*/ 4529791 w 12192001"/>
              <a:gd name="connsiteY1799" fmla="*/ 3403132 h 6858000"/>
              <a:gd name="connsiteX1800" fmla="*/ 4532259 w 12192001"/>
              <a:gd name="connsiteY1800" fmla="*/ 3350550 h 6858000"/>
              <a:gd name="connsiteX1801" fmla="*/ 4534727 w 12192001"/>
              <a:gd name="connsiteY1801" fmla="*/ 3271677 h 6858000"/>
              <a:gd name="connsiteX1802" fmla="*/ 4534727 w 12192001"/>
              <a:gd name="connsiteY1802" fmla="*/ 3267921 h 6858000"/>
              <a:gd name="connsiteX1803" fmla="*/ 4535961 w 12192001"/>
              <a:gd name="connsiteY1803" fmla="*/ 3267921 h 6858000"/>
              <a:gd name="connsiteX1804" fmla="*/ 4538429 w 12192001"/>
              <a:gd name="connsiteY1804" fmla="*/ 3271677 h 6858000"/>
              <a:gd name="connsiteX1805" fmla="*/ 4538429 w 12192001"/>
              <a:gd name="connsiteY1805" fmla="*/ 3282944 h 6858000"/>
              <a:gd name="connsiteX1806" fmla="*/ 4538429 w 12192001"/>
              <a:gd name="connsiteY1806" fmla="*/ 3350550 h 6858000"/>
              <a:gd name="connsiteX1807" fmla="*/ 4540897 w 12192001"/>
              <a:gd name="connsiteY1807" fmla="*/ 3361817 h 6858000"/>
              <a:gd name="connsiteX1808" fmla="*/ 4545833 w 12192001"/>
              <a:gd name="connsiteY1808" fmla="*/ 3380597 h 6858000"/>
              <a:gd name="connsiteX1809" fmla="*/ 4545833 w 12192001"/>
              <a:gd name="connsiteY1809" fmla="*/ 3425667 h 6858000"/>
              <a:gd name="connsiteX1810" fmla="*/ 4548301 w 12192001"/>
              <a:gd name="connsiteY1810" fmla="*/ 3459470 h 6858000"/>
              <a:gd name="connsiteX1811" fmla="*/ 4552003 w 12192001"/>
              <a:gd name="connsiteY1811" fmla="*/ 3440690 h 6858000"/>
              <a:gd name="connsiteX1812" fmla="*/ 4553237 w 12192001"/>
              <a:gd name="connsiteY1812" fmla="*/ 3350550 h 6858000"/>
              <a:gd name="connsiteX1813" fmla="*/ 4553237 w 12192001"/>
              <a:gd name="connsiteY1813" fmla="*/ 3207827 h 6858000"/>
              <a:gd name="connsiteX1814" fmla="*/ 4552003 w 12192001"/>
              <a:gd name="connsiteY1814" fmla="*/ 3189048 h 6858000"/>
              <a:gd name="connsiteX1815" fmla="*/ 4553237 w 12192001"/>
              <a:gd name="connsiteY1815" fmla="*/ 3151489 h 6858000"/>
              <a:gd name="connsiteX1816" fmla="*/ 4552003 w 12192001"/>
              <a:gd name="connsiteY1816" fmla="*/ 3113931 h 6858000"/>
              <a:gd name="connsiteX1817" fmla="*/ 4552003 w 12192001"/>
              <a:gd name="connsiteY1817" fmla="*/ 3087640 h 6858000"/>
              <a:gd name="connsiteX1818" fmla="*/ 4554160 w 12192001"/>
              <a:gd name="connsiteY1818" fmla="*/ 3050448 h 6858000"/>
              <a:gd name="connsiteX1819" fmla="*/ 4558306 w 12192001"/>
              <a:gd name="connsiteY1819" fmla="*/ 3043887 h 6858000"/>
              <a:gd name="connsiteX1820" fmla="*/ 4558306 w 12192001"/>
              <a:gd name="connsiteY1820" fmla="*/ 3025113 h 6858000"/>
              <a:gd name="connsiteX1821" fmla="*/ 4558306 w 12192001"/>
              <a:gd name="connsiteY1821" fmla="*/ 2987566 h 6858000"/>
              <a:gd name="connsiteX1822" fmla="*/ 4558306 w 12192001"/>
              <a:gd name="connsiteY1822" fmla="*/ 2950019 h 6858000"/>
              <a:gd name="connsiteX1823" fmla="*/ 4562103 w 12192001"/>
              <a:gd name="connsiteY1823" fmla="*/ 2946264 h 6858000"/>
              <a:gd name="connsiteX1824" fmla="*/ 4569696 w 12192001"/>
              <a:gd name="connsiteY1824" fmla="*/ 2950019 h 6858000"/>
              <a:gd name="connsiteX1825" fmla="*/ 4569696 w 12192001"/>
              <a:gd name="connsiteY1825" fmla="*/ 2987566 h 6858000"/>
              <a:gd name="connsiteX1826" fmla="*/ 4573492 w 12192001"/>
              <a:gd name="connsiteY1826" fmla="*/ 2998830 h 6858000"/>
              <a:gd name="connsiteX1827" fmla="*/ 4581085 w 12192001"/>
              <a:gd name="connsiteY1827" fmla="*/ 2998830 h 6858000"/>
              <a:gd name="connsiteX1828" fmla="*/ 4593423 w 12192001"/>
              <a:gd name="connsiteY1828" fmla="*/ 2986158 h 6858000"/>
              <a:gd name="connsiteX1829" fmla="*/ 4599989 w 12192001"/>
              <a:gd name="connsiteY1829" fmla="*/ 2986670 h 6858000"/>
              <a:gd name="connsiteX1830" fmla="*/ 4599989 w 12192001"/>
              <a:gd name="connsiteY1830" fmla="*/ 3000336 h 6858000"/>
              <a:gd name="connsiteX1831" fmla="*/ 4607581 w 12192001"/>
              <a:gd name="connsiteY1831" fmla="*/ 3045392 h 6858000"/>
              <a:gd name="connsiteX1832" fmla="*/ 4607581 w 12192001"/>
              <a:gd name="connsiteY1832" fmla="*/ 3086694 h 6858000"/>
              <a:gd name="connsiteX1833" fmla="*/ 4607581 w 12192001"/>
              <a:gd name="connsiteY1833" fmla="*/ 3094204 h 6858000"/>
              <a:gd name="connsiteX1834" fmla="*/ 4615174 w 12192001"/>
              <a:gd name="connsiteY1834" fmla="*/ 3146770 h 6858000"/>
              <a:gd name="connsiteX1835" fmla="*/ 4599989 w 12192001"/>
              <a:gd name="connsiteY1835" fmla="*/ 3191827 h 6858000"/>
              <a:gd name="connsiteX1836" fmla="*/ 4603785 w 12192001"/>
              <a:gd name="connsiteY1836" fmla="*/ 3199336 h 6858000"/>
              <a:gd name="connsiteX1837" fmla="*/ 4607581 w 12192001"/>
              <a:gd name="connsiteY1837" fmla="*/ 3210600 h 6858000"/>
              <a:gd name="connsiteX1838" fmla="*/ 4611378 w 12192001"/>
              <a:gd name="connsiteY1838" fmla="*/ 3323242 h 6858000"/>
              <a:gd name="connsiteX1839" fmla="*/ 4618971 w 12192001"/>
              <a:gd name="connsiteY1839" fmla="*/ 3357035 h 6858000"/>
              <a:gd name="connsiteX1840" fmla="*/ 4618971 w 12192001"/>
              <a:gd name="connsiteY1840" fmla="*/ 3394582 h 6858000"/>
              <a:gd name="connsiteX1841" fmla="*/ 4615174 w 12192001"/>
              <a:gd name="connsiteY1841" fmla="*/ 3454657 h 6858000"/>
              <a:gd name="connsiteX1842" fmla="*/ 4615174 w 12192001"/>
              <a:gd name="connsiteY1842" fmla="*/ 3469676 h 6858000"/>
              <a:gd name="connsiteX1843" fmla="*/ 4618971 w 12192001"/>
              <a:gd name="connsiteY1843" fmla="*/ 3480940 h 6858000"/>
              <a:gd name="connsiteX1844" fmla="*/ 4630360 w 12192001"/>
              <a:gd name="connsiteY1844" fmla="*/ 3473431 h 6858000"/>
              <a:gd name="connsiteX1845" fmla="*/ 4645546 w 12192001"/>
              <a:gd name="connsiteY1845" fmla="*/ 3435884 h 6858000"/>
              <a:gd name="connsiteX1846" fmla="*/ 4656936 w 12192001"/>
              <a:gd name="connsiteY1846" fmla="*/ 3420865 h 6858000"/>
              <a:gd name="connsiteX1847" fmla="*/ 4672121 w 12192001"/>
              <a:gd name="connsiteY1847" fmla="*/ 3477186 h 6858000"/>
              <a:gd name="connsiteX1848" fmla="*/ 4687307 w 12192001"/>
              <a:gd name="connsiteY1848" fmla="*/ 3518488 h 6858000"/>
              <a:gd name="connsiteX1849" fmla="*/ 4702493 w 12192001"/>
              <a:gd name="connsiteY1849" fmla="*/ 3525997 h 6858000"/>
              <a:gd name="connsiteX1850" fmla="*/ 4706290 w 12192001"/>
              <a:gd name="connsiteY1850" fmla="*/ 3510978 h 6858000"/>
              <a:gd name="connsiteX1851" fmla="*/ 4706290 w 12192001"/>
              <a:gd name="connsiteY1851" fmla="*/ 3435884 h 6858000"/>
              <a:gd name="connsiteX1852" fmla="*/ 4740458 w 12192001"/>
              <a:gd name="connsiteY1852" fmla="*/ 3304468 h 6858000"/>
              <a:gd name="connsiteX1853" fmla="*/ 4751847 w 12192001"/>
              <a:gd name="connsiteY1853" fmla="*/ 3255657 h 6858000"/>
              <a:gd name="connsiteX1854" fmla="*/ 4748051 w 12192001"/>
              <a:gd name="connsiteY1854" fmla="*/ 3203091 h 6858000"/>
              <a:gd name="connsiteX1855" fmla="*/ 4736661 w 12192001"/>
              <a:gd name="connsiteY1855" fmla="*/ 3146770 h 6858000"/>
              <a:gd name="connsiteX1856" fmla="*/ 4744254 w 12192001"/>
              <a:gd name="connsiteY1856" fmla="*/ 3056657 h 6858000"/>
              <a:gd name="connsiteX1857" fmla="*/ 4744254 w 12192001"/>
              <a:gd name="connsiteY1857" fmla="*/ 3045392 h 6858000"/>
              <a:gd name="connsiteX1858" fmla="*/ 4738923 w 12192001"/>
              <a:gd name="connsiteY1858" fmla="*/ 3006453 h 6858000"/>
              <a:gd name="connsiteX1859" fmla="*/ 4745757 w 12192001"/>
              <a:gd name="connsiteY1859" fmla="*/ 3006809 h 6858000"/>
              <a:gd name="connsiteX1860" fmla="*/ 4751926 w 12192001"/>
              <a:gd name="connsiteY1860" fmla="*/ 2998830 h 6858000"/>
              <a:gd name="connsiteX1861" fmla="*/ 4763315 w 12192001"/>
              <a:gd name="connsiteY1861" fmla="*/ 2998830 h 6858000"/>
              <a:gd name="connsiteX1862" fmla="*/ 4770434 w 12192001"/>
              <a:gd name="connsiteY1862" fmla="*/ 3007278 h 6858000"/>
              <a:gd name="connsiteX1863" fmla="*/ 4770759 w 12192001"/>
              <a:gd name="connsiteY1863" fmla="*/ 3006634 h 6858000"/>
              <a:gd name="connsiteX1864" fmla="*/ 4770759 w 12192001"/>
              <a:gd name="connsiteY1864" fmla="*/ 3013932 h 6858000"/>
              <a:gd name="connsiteX1865" fmla="*/ 4773228 w 12192001"/>
              <a:gd name="connsiteY1865" fmla="*/ 3074026 h 6858000"/>
              <a:gd name="connsiteX1866" fmla="*/ 4775695 w 12192001"/>
              <a:gd name="connsiteY1866" fmla="*/ 3119096 h 6858000"/>
              <a:gd name="connsiteX1867" fmla="*/ 4775695 w 12192001"/>
              <a:gd name="connsiteY1867" fmla="*/ 3164166 h 6858000"/>
              <a:gd name="connsiteX1868" fmla="*/ 4778163 w 12192001"/>
              <a:gd name="connsiteY1868" fmla="*/ 3179190 h 6858000"/>
              <a:gd name="connsiteX1869" fmla="*/ 4780631 w 12192001"/>
              <a:gd name="connsiteY1869" fmla="*/ 3197969 h 6858000"/>
              <a:gd name="connsiteX1870" fmla="*/ 4779397 w 12192001"/>
              <a:gd name="connsiteY1870" fmla="*/ 3239283 h 6858000"/>
              <a:gd name="connsiteX1871" fmla="*/ 4785568 w 12192001"/>
              <a:gd name="connsiteY1871" fmla="*/ 3258063 h 6858000"/>
              <a:gd name="connsiteX1872" fmla="*/ 4795440 w 12192001"/>
              <a:gd name="connsiteY1872" fmla="*/ 3273086 h 6858000"/>
              <a:gd name="connsiteX1873" fmla="*/ 4797908 w 12192001"/>
              <a:gd name="connsiteY1873" fmla="*/ 3314400 h 6858000"/>
              <a:gd name="connsiteX1874" fmla="*/ 4797908 w 12192001"/>
              <a:gd name="connsiteY1874" fmla="*/ 3363227 h 6858000"/>
              <a:gd name="connsiteX1875" fmla="*/ 4797908 w 12192001"/>
              <a:gd name="connsiteY1875" fmla="*/ 3408297 h 6858000"/>
              <a:gd name="connsiteX1876" fmla="*/ 4802844 w 12192001"/>
              <a:gd name="connsiteY1876" fmla="*/ 3427076 h 6858000"/>
              <a:gd name="connsiteX1877" fmla="*/ 4809014 w 12192001"/>
              <a:gd name="connsiteY1877" fmla="*/ 3419564 h 6858000"/>
              <a:gd name="connsiteX1878" fmla="*/ 4809014 w 12192001"/>
              <a:gd name="connsiteY1878" fmla="*/ 3400785 h 6858000"/>
              <a:gd name="connsiteX1879" fmla="*/ 4812716 w 12192001"/>
              <a:gd name="connsiteY1879" fmla="*/ 3382006 h 6858000"/>
              <a:gd name="connsiteX1880" fmla="*/ 4818886 w 12192001"/>
              <a:gd name="connsiteY1880" fmla="*/ 3359471 h 6858000"/>
              <a:gd name="connsiteX1881" fmla="*/ 4822588 w 12192001"/>
              <a:gd name="connsiteY1881" fmla="*/ 3325668 h 6858000"/>
              <a:gd name="connsiteX1882" fmla="*/ 4822588 w 12192001"/>
              <a:gd name="connsiteY1882" fmla="*/ 3291865 h 6858000"/>
              <a:gd name="connsiteX1883" fmla="*/ 4821354 w 12192001"/>
              <a:gd name="connsiteY1883" fmla="*/ 3239283 h 6858000"/>
              <a:gd name="connsiteX1884" fmla="*/ 4822588 w 12192001"/>
              <a:gd name="connsiteY1884" fmla="*/ 3231772 h 6858000"/>
              <a:gd name="connsiteX1885" fmla="*/ 4826290 w 12192001"/>
              <a:gd name="connsiteY1885" fmla="*/ 3235527 h 6858000"/>
              <a:gd name="connsiteX1886" fmla="*/ 4828758 w 12192001"/>
              <a:gd name="connsiteY1886" fmla="*/ 3258063 h 6858000"/>
              <a:gd name="connsiteX1887" fmla="*/ 4837396 w 12192001"/>
              <a:gd name="connsiteY1887" fmla="*/ 3265574 h 6858000"/>
              <a:gd name="connsiteX1888" fmla="*/ 4838630 w 12192001"/>
              <a:gd name="connsiteY1888" fmla="*/ 3228016 h 6858000"/>
              <a:gd name="connsiteX1889" fmla="*/ 4839864 w 12192001"/>
              <a:gd name="connsiteY1889" fmla="*/ 3243039 h 6858000"/>
              <a:gd name="connsiteX1890" fmla="*/ 4839864 w 12192001"/>
              <a:gd name="connsiteY1890" fmla="*/ 3276842 h 6858000"/>
              <a:gd name="connsiteX1891" fmla="*/ 4843566 w 12192001"/>
              <a:gd name="connsiteY1891" fmla="*/ 3310645 h 6858000"/>
              <a:gd name="connsiteX1892" fmla="*/ 4850970 w 12192001"/>
              <a:gd name="connsiteY1892" fmla="*/ 3318156 h 6858000"/>
              <a:gd name="connsiteX1893" fmla="*/ 4854672 w 12192001"/>
              <a:gd name="connsiteY1893" fmla="*/ 3299377 h 6858000"/>
              <a:gd name="connsiteX1894" fmla="*/ 4853438 w 12192001"/>
              <a:gd name="connsiteY1894" fmla="*/ 3269330 h 6858000"/>
              <a:gd name="connsiteX1895" fmla="*/ 4850970 w 12192001"/>
              <a:gd name="connsiteY1895" fmla="*/ 3205481 h 6858000"/>
              <a:gd name="connsiteX1896" fmla="*/ 4852204 w 12192001"/>
              <a:gd name="connsiteY1896" fmla="*/ 3197969 h 6858000"/>
              <a:gd name="connsiteX1897" fmla="*/ 4853738 w 12192001"/>
              <a:gd name="connsiteY1897" fmla="*/ 3165283 h 6858000"/>
              <a:gd name="connsiteX1898" fmla="*/ 4854352 w 12192001"/>
              <a:gd name="connsiteY1898" fmla="*/ 3165544 h 6858000"/>
              <a:gd name="connsiteX1899" fmla="*/ 4868151 w 12192001"/>
              <a:gd name="connsiteY1899" fmla="*/ 3173342 h 6858000"/>
              <a:gd name="connsiteX1900" fmla="*/ 4868246 w 12192001"/>
              <a:gd name="connsiteY1900" fmla="*/ 3175434 h 6858000"/>
              <a:gd name="connsiteX1901" fmla="*/ 4868246 w 12192001"/>
              <a:gd name="connsiteY1901" fmla="*/ 3220504 h 6858000"/>
              <a:gd name="connsiteX1902" fmla="*/ 4870567 w 12192001"/>
              <a:gd name="connsiteY1902" fmla="*/ 3252287 h 6858000"/>
              <a:gd name="connsiteX1903" fmla="*/ 4869538 w 12192001"/>
              <a:gd name="connsiteY1903" fmla="*/ 3259412 h 6858000"/>
              <a:gd name="connsiteX1904" fmla="*/ 4888520 w 12192001"/>
              <a:gd name="connsiteY1904" fmla="*/ 3274431 h 6858000"/>
              <a:gd name="connsiteX1905" fmla="*/ 4888520 w 12192001"/>
              <a:gd name="connsiteY1905" fmla="*/ 3304468 h 6858000"/>
              <a:gd name="connsiteX1906" fmla="*/ 4869538 w 12192001"/>
              <a:gd name="connsiteY1906" fmla="*/ 3311978 h 6858000"/>
              <a:gd name="connsiteX1907" fmla="*/ 4858148 w 12192001"/>
              <a:gd name="connsiteY1907" fmla="*/ 3330751 h 6858000"/>
              <a:gd name="connsiteX1908" fmla="*/ 4850555 w 12192001"/>
              <a:gd name="connsiteY1908" fmla="*/ 3353280 h 6858000"/>
              <a:gd name="connsiteX1909" fmla="*/ 4865741 w 12192001"/>
              <a:gd name="connsiteY1909" fmla="*/ 3383318 h 6858000"/>
              <a:gd name="connsiteX1910" fmla="*/ 4896113 w 12192001"/>
              <a:gd name="connsiteY1910" fmla="*/ 3435884 h 6858000"/>
              <a:gd name="connsiteX1911" fmla="*/ 4888520 w 12192001"/>
              <a:gd name="connsiteY1911" fmla="*/ 3462167 h 6858000"/>
              <a:gd name="connsiteX1912" fmla="*/ 4873334 w 12192001"/>
              <a:gd name="connsiteY1912" fmla="*/ 3492205 h 6858000"/>
              <a:gd name="connsiteX1913" fmla="*/ 4877130 w 12192001"/>
              <a:gd name="connsiteY1913" fmla="*/ 3533507 h 6858000"/>
              <a:gd name="connsiteX1914" fmla="*/ 4888520 w 12192001"/>
              <a:gd name="connsiteY1914" fmla="*/ 3541016 h 6858000"/>
              <a:gd name="connsiteX1915" fmla="*/ 4869538 w 12192001"/>
              <a:gd name="connsiteY1915" fmla="*/ 3604846 h 6858000"/>
              <a:gd name="connsiteX1916" fmla="*/ 4869538 w 12192001"/>
              <a:gd name="connsiteY1916" fmla="*/ 3646149 h 6858000"/>
              <a:gd name="connsiteX1917" fmla="*/ 4865741 w 12192001"/>
              <a:gd name="connsiteY1917" fmla="*/ 3740017 h 6858000"/>
              <a:gd name="connsiteX1918" fmla="*/ 4861945 w 12192001"/>
              <a:gd name="connsiteY1918" fmla="*/ 3766300 h 6858000"/>
              <a:gd name="connsiteX1919" fmla="*/ 4865741 w 12192001"/>
              <a:gd name="connsiteY1919" fmla="*/ 3796338 h 6858000"/>
              <a:gd name="connsiteX1920" fmla="*/ 4865741 w 12192001"/>
              <a:gd name="connsiteY1920" fmla="*/ 3830130 h 6858000"/>
              <a:gd name="connsiteX1921" fmla="*/ 4888520 w 12192001"/>
              <a:gd name="connsiteY1921" fmla="*/ 3833885 h 6858000"/>
              <a:gd name="connsiteX1922" fmla="*/ 4899909 w 12192001"/>
              <a:gd name="connsiteY1922" fmla="*/ 3878942 h 6858000"/>
              <a:gd name="connsiteX1923" fmla="*/ 4896113 w 12192001"/>
              <a:gd name="connsiteY1923" fmla="*/ 3890206 h 6858000"/>
              <a:gd name="connsiteX1924" fmla="*/ 4907502 w 12192001"/>
              <a:gd name="connsiteY1924" fmla="*/ 3897715 h 6858000"/>
              <a:gd name="connsiteX1925" fmla="*/ 4918892 w 12192001"/>
              <a:gd name="connsiteY1925" fmla="*/ 3890206 h 6858000"/>
              <a:gd name="connsiteX1926" fmla="*/ 4915095 w 12192001"/>
              <a:gd name="connsiteY1926" fmla="*/ 3860168 h 6858000"/>
              <a:gd name="connsiteX1927" fmla="*/ 4922688 w 12192001"/>
              <a:gd name="connsiteY1927" fmla="*/ 3826375 h 6858000"/>
              <a:gd name="connsiteX1928" fmla="*/ 4945467 w 12192001"/>
              <a:gd name="connsiteY1928" fmla="*/ 3815111 h 6858000"/>
              <a:gd name="connsiteX1929" fmla="*/ 4953060 w 12192001"/>
              <a:gd name="connsiteY1929" fmla="*/ 3796338 h 6858000"/>
              <a:gd name="connsiteX1930" fmla="*/ 4937874 w 12192001"/>
              <a:gd name="connsiteY1930" fmla="*/ 3751281 h 6858000"/>
              <a:gd name="connsiteX1931" fmla="*/ 4937874 w 12192001"/>
              <a:gd name="connsiteY1931" fmla="*/ 3732507 h 6858000"/>
              <a:gd name="connsiteX1932" fmla="*/ 4949263 w 12192001"/>
              <a:gd name="connsiteY1932" fmla="*/ 3724998 h 6858000"/>
              <a:gd name="connsiteX1933" fmla="*/ 4968246 w 12192001"/>
              <a:gd name="connsiteY1933" fmla="*/ 3728753 h 6858000"/>
              <a:gd name="connsiteX1934" fmla="*/ 4983432 w 12192001"/>
              <a:gd name="connsiteY1934" fmla="*/ 3751281 h 6858000"/>
              <a:gd name="connsiteX1935" fmla="*/ 4991024 w 12192001"/>
              <a:gd name="connsiteY1935" fmla="*/ 3755036 h 6858000"/>
              <a:gd name="connsiteX1936" fmla="*/ 4994821 w 12192001"/>
              <a:gd name="connsiteY1936" fmla="*/ 3747526 h 6858000"/>
              <a:gd name="connsiteX1937" fmla="*/ 4991024 w 12192001"/>
              <a:gd name="connsiteY1937" fmla="*/ 3709979 h 6858000"/>
              <a:gd name="connsiteX1938" fmla="*/ 4991024 w 12192001"/>
              <a:gd name="connsiteY1938" fmla="*/ 3706224 h 6858000"/>
              <a:gd name="connsiteX1939" fmla="*/ 4998617 w 12192001"/>
              <a:gd name="connsiteY1939" fmla="*/ 3706224 h 6858000"/>
              <a:gd name="connsiteX1940" fmla="*/ 5010007 w 12192001"/>
              <a:gd name="connsiteY1940" fmla="*/ 3702470 h 6858000"/>
              <a:gd name="connsiteX1941" fmla="*/ 5010007 w 12192001"/>
              <a:gd name="connsiteY1941" fmla="*/ 3676187 h 6858000"/>
              <a:gd name="connsiteX1942" fmla="*/ 5021396 w 12192001"/>
              <a:gd name="connsiteY1942" fmla="*/ 3709979 h 6858000"/>
              <a:gd name="connsiteX1943" fmla="*/ 5032786 w 12192001"/>
              <a:gd name="connsiteY1943" fmla="*/ 3713734 h 6858000"/>
              <a:gd name="connsiteX1944" fmla="*/ 5055564 w 12192001"/>
              <a:gd name="connsiteY1944" fmla="*/ 3724998 h 6858000"/>
              <a:gd name="connsiteX1945" fmla="*/ 5055564 w 12192001"/>
              <a:gd name="connsiteY1945" fmla="*/ 3740017 h 6858000"/>
              <a:gd name="connsiteX1946" fmla="*/ 5063158 w 12192001"/>
              <a:gd name="connsiteY1946" fmla="*/ 3740017 h 6858000"/>
              <a:gd name="connsiteX1947" fmla="*/ 5066954 w 12192001"/>
              <a:gd name="connsiteY1947" fmla="*/ 3740017 h 6858000"/>
              <a:gd name="connsiteX1948" fmla="*/ 5082140 w 12192001"/>
              <a:gd name="connsiteY1948" fmla="*/ 3668677 h 6858000"/>
              <a:gd name="connsiteX1949" fmla="*/ 5101122 w 12192001"/>
              <a:gd name="connsiteY1949" fmla="*/ 3623620 h 6858000"/>
              <a:gd name="connsiteX1950" fmla="*/ 5108715 w 12192001"/>
              <a:gd name="connsiteY1950" fmla="*/ 3616110 h 6858000"/>
              <a:gd name="connsiteX1951" fmla="*/ 5116308 w 12192001"/>
              <a:gd name="connsiteY1951" fmla="*/ 3627375 h 6858000"/>
              <a:gd name="connsiteX1952" fmla="*/ 5116308 w 12192001"/>
              <a:gd name="connsiteY1952" fmla="*/ 3661168 h 6858000"/>
              <a:gd name="connsiteX1953" fmla="*/ 5120104 w 12192001"/>
              <a:gd name="connsiteY1953" fmla="*/ 3668677 h 6858000"/>
              <a:gd name="connsiteX1954" fmla="*/ 5127697 w 12192001"/>
              <a:gd name="connsiteY1954" fmla="*/ 3664922 h 6858000"/>
              <a:gd name="connsiteX1955" fmla="*/ 5135290 w 12192001"/>
              <a:gd name="connsiteY1955" fmla="*/ 3642394 h 6858000"/>
              <a:gd name="connsiteX1956" fmla="*/ 5135290 w 12192001"/>
              <a:gd name="connsiteY1956" fmla="*/ 3608601 h 6858000"/>
              <a:gd name="connsiteX1957" fmla="*/ 5150476 w 12192001"/>
              <a:gd name="connsiteY1957" fmla="*/ 3604846 h 6858000"/>
              <a:gd name="connsiteX1958" fmla="*/ 5158069 w 12192001"/>
              <a:gd name="connsiteY1958" fmla="*/ 3604846 h 6858000"/>
              <a:gd name="connsiteX1959" fmla="*/ 5180848 w 12192001"/>
              <a:gd name="connsiteY1959" fmla="*/ 3661168 h 6858000"/>
              <a:gd name="connsiteX1960" fmla="*/ 5173255 w 12192001"/>
              <a:gd name="connsiteY1960" fmla="*/ 3792583 h 6858000"/>
              <a:gd name="connsiteX1961" fmla="*/ 5180848 w 12192001"/>
              <a:gd name="connsiteY1961" fmla="*/ 3811357 h 6858000"/>
              <a:gd name="connsiteX1962" fmla="*/ 5188441 w 12192001"/>
              <a:gd name="connsiteY1962" fmla="*/ 3792583 h 6858000"/>
              <a:gd name="connsiteX1963" fmla="*/ 5196034 w 12192001"/>
              <a:gd name="connsiteY1963" fmla="*/ 3747526 h 6858000"/>
              <a:gd name="connsiteX1964" fmla="*/ 5196034 w 12192001"/>
              <a:gd name="connsiteY1964" fmla="*/ 3698715 h 6858000"/>
              <a:gd name="connsiteX1965" fmla="*/ 5199830 w 12192001"/>
              <a:gd name="connsiteY1965" fmla="*/ 3623620 h 6858000"/>
              <a:gd name="connsiteX1966" fmla="*/ 5249185 w 12192001"/>
              <a:gd name="connsiteY1966" fmla="*/ 3495959 h 6858000"/>
              <a:gd name="connsiteX1967" fmla="*/ 5260573 w 12192001"/>
              <a:gd name="connsiteY1967" fmla="*/ 3450903 h 6858000"/>
              <a:gd name="connsiteX1968" fmla="*/ 5264370 w 12192001"/>
              <a:gd name="connsiteY1968" fmla="*/ 3435884 h 6858000"/>
              <a:gd name="connsiteX1969" fmla="*/ 5271963 w 12192001"/>
              <a:gd name="connsiteY1969" fmla="*/ 3450903 h 6858000"/>
              <a:gd name="connsiteX1970" fmla="*/ 5271963 w 12192001"/>
              <a:gd name="connsiteY1970" fmla="*/ 3646149 h 6858000"/>
              <a:gd name="connsiteX1971" fmla="*/ 5309928 w 12192001"/>
              <a:gd name="connsiteY1971" fmla="*/ 3702470 h 6858000"/>
              <a:gd name="connsiteX1972" fmla="*/ 5317520 w 12192001"/>
              <a:gd name="connsiteY1972" fmla="*/ 3702470 h 6858000"/>
              <a:gd name="connsiteX1973" fmla="*/ 5347892 w 12192001"/>
              <a:gd name="connsiteY1973" fmla="*/ 3687451 h 6858000"/>
              <a:gd name="connsiteX1974" fmla="*/ 5370671 w 12192001"/>
              <a:gd name="connsiteY1974" fmla="*/ 3664922 h 6858000"/>
              <a:gd name="connsiteX1975" fmla="*/ 5416229 w 12192001"/>
              <a:gd name="connsiteY1975" fmla="*/ 3631129 h 6858000"/>
              <a:gd name="connsiteX1976" fmla="*/ 5480768 w 12192001"/>
              <a:gd name="connsiteY1976" fmla="*/ 3589827 h 6858000"/>
              <a:gd name="connsiteX1977" fmla="*/ 5484565 w 12192001"/>
              <a:gd name="connsiteY1977" fmla="*/ 3574809 h 6858000"/>
              <a:gd name="connsiteX1978" fmla="*/ 5492158 w 12192001"/>
              <a:gd name="connsiteY1978" fmla="*/ 3533507 h 6858000"/>
              <a:gd name="connsiteX1979" fmla="*/ 5495954 w 12192001"/>
              <a:gd name="connsiteY1979" fmla="*/ 3518488 h 6858000"/>
              <a:gd name="connsiteX1980" fmla="*/ 5495954 w 12192001"/>
              <a:gd name="connsiteY1980" fmla="*/ 3488450 h 6858000"/>
              <a:gd name="connsiteX1981" fmla="*/ 5484565 w 12192001"/>
              <a:gd name="connsiteY1981" fmla="*/ 3435884 h 6858000"/>
              <a:gd name="connsiteX1982" fmla="*/ 5488361 w 12192001"/>
              <a:gd name="connsiteY1982" fmla="*/ 3398336 h 6858000"/>
              <a:gd name="connsiteX1983" fmla="*/ 5498621 w 12192001"/>
              <a:gd name="connsiteY1983" fmla="*/ 3376078 h 6858000"/>
              <a:gd name="connsiteX1984" fmla="*/ 5499891 w 12192001"/>
              <a:gd name="connsiteY1984" fmla="*/ 3377898 h 6858000"/>
              <a:gd name="connsiteX1985" fmla="*/ 5507598 w 12192001"/>
              <a:gd name="connsiteY1985" fmla="*/ 3419213 h 6858000"/>
              <a:gd name="connsiteX1986" fmla="*/ 5507598 w 12192001"/>
              <a:gd name="connsiteY1986" fmla="*/ 3468039 h 6858000"/>
              <a:gd name="connsiteX1987" fmla="*/ 5507598 w 12192001"/>
              <a:gd name="connsiteY1987" fmla="*/ 3513109 h 6858000"/>
              <a:gd name="connsiteX1988" fmla="*/ 5523011 w 12192001"/>
              <a:gd name="connsiteY1988" fmla="*/ 3531888 h 6858000"/>
              <a:gd name="connsiteX1989" fmla="*/ 5542278 w 12192001"/>
              <a:gd name="connsiteY1989" fmla="*/ 3524377 h 6858000"/>
              <a:gd name="connsiteX1990" fmla="*/ 5542278 w 12192001"/>
              <a:gd name="connsiteY1990" fmla="*/ 3505598 h 6858000"/>
              <a:gd name="connsiteX1991" fmla="*/ 5553839 w 12192001"/>
              <a:gd name="connsiteY1991" fmla="*/ 3486818 h 6858000"/>
              <a:gd name="connsiteX1992" fmla="*/ 5573106 w 12192001"/>
              <a:gd name="connsiteY1992" fmla="*/ 3464283 h 6858000"/>
              <a:gd name="connsiteX1993" fmla="*/ 5584666 w 12192001"/>
              <a:gd name="connsiteY1993" fmla="*/ 3430480 h 6858000"/>
              <a:gd name="connsiteX1994" fmla="*/ 5584666 w 12192001"/>
              <a:gd name="connsiteY1994" fmla="*/ 3396677 h 6858000"/>
              <a:gd name="connsiteX1995" fmla="*/ 5580813 w 12192001"/>
              <a:gd name="connsiteY1995" fmla="*/ 3344096 h 6858000"/>
              <a:gd name="connsiteX1996" fmla="*/ 5584666 w 12192001"/>
              <a:gd name="connsiteY1996" fmla="*/ 3336584 h 6858000"/>
              <a:gd name="connsiteX1997" fmla="*/ 5596227 w 12192001"/>
              <a:gd name="connsiteY1997" fmla="*/ 3340340 h 6858000"/>
              <a:gd name="connsiteX1998" fmla="*/ 5603933 w 12192001"/>
              <a:gd name="connsiteY1998" fmla="*/ 3362875 h 6858000"/>
              <a:gd name="connsiteX1999" fmla="*/ 5630907 w 12192001"/>
              <a:gd name="connsiteY1999" fmla="*/ 3370386 h 6858000"/>
              <a:gd name="connsiteX2000" fmla="*/ 5634761 w 12192001"/>
              <a:gd name="connsiteY2000" fmla="*/ 3332828 h 6858000"/>
              <a:gd name="connsiteX2001" fmla="*/ 5638614 w 12192001"/>
              <a:gd name="connsiteY2001" fmla="*/ 3347852 h 6858000"/>
              <a:gd name="connsiteX2002" fmla="*/ 5638614 w 12192001"/>
              <a:gd name="connsiteY2002" fmla="*/ 3381654 h 6858000"/>
              <a:gd name="connsiteX2003" fmla="*/ 5650174 w 12192001"/>
              <a:gd name="connsiteY2003" fmla="*/ 3415457 h 6858000"/>
              <a:gd name="connsiteX2004" fmla="*/ 5673295 w 12192001"/>
              <a:gd name="connsiteY2004" fmla="*/ 3422969 h 6858000"/>
              <a:gd name="connsiteX2005" fmla="*/ 5684855 w 12192001"/>
              <a:gd name="connsiteY2005" fmla="*/ 3404189 h 6858000"/>
              <a:gd name="connsiteX2006" fmla="*/ 5681002 w 12192001"/>
              <a:gd name="connsiteY2006" fmla="*/ 3374142 h 6858000"/>
              <a:gd name="connsiteX2007" fmla="*/ 5673295 w 12192001"/>
              <a:gd name="connsiteY2007" fmla="*/ 3310293 h 6858000"/>
              <a:gd name="connsiteX2008" fmla="*/ 5677148 w 12192001"/>
              <a:gd name="connsiteY2008" fmla="*/ 3302781 h 6858000"/>
              <a:gd name="connsiteX2009" fmla="*/ 5684855 w 12192001"/>
              <a:gd name="connsiteY2009" fmla="*/ 3250199 h 6858000"/>
              <a:gd name="connsiteX2010" fmla="*/ 5692562 w 12192001"/>
              <a:gd name="connsiteY2010" fmla="*/ 3171326 h 6858000"/>
              <a:gd name="connsiteX2011" fmla="*/ 5692562 w 12192001"/>
              <a:gd name="connsiteY2011" fmla="*/ 3167570 h 6858000"/>
              <a:gd name="connsiteX2012" fmla="*/ 5696415 w 12192001"/>
              <a:gd name="connsiteY2012" fmla="*/ 3167570 h 6858000"/>
              <a:gd name="connsiteX2013" fmla="*/ 5704122 w 12192001"/>
              <a:gd name="connsiteY2013" fmla="*/ 3171326 h 6858000"/>
              <a:gd name="connsiteX2014" fmla="*/ 5704122 w 12192001"/>
              <a:gd name="connsiteY2014" fmla="*/ 3182594 h 6858000"/>
              <a:gd name="connsiteX2015" fmla="*/ 5704122 w 12192001"/>
              <a:gd name="connsiteY2015" fmla="*/ 3250199 h 6858000"/>
              <a:gd name="connsiteX2016" fmla="*/ 5711829 w 12192001"/>
              <a:gd name="connsiteY2016" fmla="*/ 3261467 h 6858000"/>
              <a:gd name="connsiteX2017" fmla="*/ 5727243 w 12192001"/>
              <a:gd name="connsiteY2017" fmla="*/ 3280246 h 6858000"/>
              <a:gd name="connsiteX2018" fmla="*/ 5727243 w 12192001"/>
              <a:gd name="connsiteY2018" fmla="*/ 3325316 h 6858000"/>
              <a:gd name="connsiteX2019" fmla="*/ 5734950 w 12192001"/>
              <a:gd name="connsiteY2019" fmla="*/ 3359119 h 6858000"/>
              <a:gd name="connsiteX2020" fmla="*/ 5739909 w 12192001"/>
              <a:gd name="connsiteY2020" fmla="*/ 3351064 h 6858000"/>
              <a:gd name="connsiteX2021" fmla="*/ 5745618 w 12192001"/>
              <a:gd name="connsiteY2021" fmla="*/ 3366421 h 6858000"/>
              <a:gd name="connsiteX2022" fmla="*/ 5760329 w 12192001"/>
              <a:gd name="connsiteY2022" fmla="*/ 3398336 h 6858000"/>
              <a:gd name="connsiteX2023" fmla="*/ 5764126 w 12192001"/>
              <a:gd name="connsiteY2023" fmla="*/ 3435884 h 6858000"/>
              <a:gd name="connsiteX2024" fmla="*/ 5752736 w 12192001"/>
              <a:gd name="connsiteY2024" fmla="*/ 3488450 h 6858000"/>
              <a:gd name="connsiteX2025" fmla="*/ 5752736 w 12192001"/>
              <a:gd name="connsiteY2025" fmla="*/ 3518488 h 6858000"/>
              <a:gd name="connsiteX2026" fmla="*/ 5756533 w 12192001"/>
              <a:gd name="connsiteY2026" fmla="*/ 3533507 h 6858000"/>
              <a:gd name="connsiteX2027" fmla="*/ 5764126 w 12192001"/>
              <a:gd name="connsiteY2027" fmla="*/ 3574809 h 6858000"/>
              <a:gd name="connsiteX2028" fmla="*/ 5767922 w 12192001"/>
              <a:gd name="connsiteY2028" fmla="*/ 3589827 h 6858000"/>
              <a:gd name="connsiteX2029" fmla="*/ 5832462 w 12192001"/>
              <a:gd name="connsiteY2029" fmla="*/ 3631129 h 6858000"/>
              <a:gd name="connsiteX2030" fmla="*/ 5878019 w 12192001"/>
              <a:gd name="connsiteY2030" fmla="*/ 3664922 h 6858000"/>
              <a:gd name="connsiteX2031" fmla="*/ 5900798 w 12192001"/>
              <a:gd name="connsiteY2031" fmla="*/ 3687451 h 6858000"/>
              <a:gd name="connsiteX2032" fmla="*/ 5931170 w 12192001"/>
              <a:gd name="connsiteY2032" fmla="*/ 3702470 h 6858000"/>
              <a:gd name="connsiteX2033" fmla="*/ 5938763 w 12192001"/>
              <a:gd name="connsiteY2033" fmla="*/ 3702470 h 6858000"/>
              <a:gd name="connsiteX2034" fmla="*/ 5976728 w 12192001"/>
              <a:gd name="connsiteY2034" fmla="*/ 3646149 h 6858000"/>
              <a:gd name="connsiteX2035" fmla="*/ 5976728 w 12192001"/>
              <a:gd name="connsiteY2035" fmla="*/ 3450903 h 6858000"/>
              <a:gd name="connsiteX2036" fmla="*/ 5984321 w 12192001"/>
              <a:gd name="connsiteY2036" fmla="*/ 3435884 h 6858000"/>
              <a:gd name="connsiteX2037" fmla="*/ 5988117 w 12192001"/>
              <a:gd name="connsiteY2037" fmla="*/ 3450903 h 6858000"/>
              <a:gd name="connsiteX2038" fmla="*/ 5999506 w 12192001"/>
              <a:gd name="connsiteY2038" fmla="*/ 3495959 h 6858000"/>
              <a:gd name="connsiteX2039" fmla="*/ 6048861 w 12192001"/>
              <a:gd name="connsiteY2039" fmla="*/ 3623620 h 6858000"/>
              <a:gd name="connsiteX2040" fmla="*/ 6052657 w 12192001"/>
              <a:gd name="connsiteY2040" fmla="*/ 3698715 h 6858000"/>
              <a:gd name="connsiteX2041" fmla="*/ 6052657 w 12192001"/>
              <a:gd name="connsiteY2041" fmla="*/ 3747526 h 6858000"/>
              <a:gd name="connsiteX2042" fmla="*/ 6060250 w 12192001"/>
              <a:gd name="connsiteY2042" fmla="*/ 3792583 h 6858000"/>
              <a:gd name="connsiteX2043" fmla="*/ 6067843 w 12192001"/>
              <a:gd name="connsiteY2043" fmla="*/ 3811357 h 6858000"/>
              <a:gd name="connsiteX2044" fmla="*/ 6075436 w 12192001"/>
              <a:gd name="connsiteY2044" fmla="*/ 3792583 h 6858000"/>
              <a:gd name="connsiteX2045" fmla="*/ 6067843 w 12192001"/>
              <a:gd name="connsiteY2045" fmla="*/ 3661168 h 6858000"/>
              <a:gd name="connsiteX2046" fmla="*/ 6090622 w 12192001"/>
              <a:gd name="connsiteY2046" fmla="*/ 3604846 h 6858000"/>
              <a:gd name="connsiteX2047" fmla="*/ 6098214 w 12192001"/>
              <a:gd name="connsiteY2047" fmla="*/ 3604846 h 6858000"/>
              <a:gd name="connsiteX2048" fmla="*/ 6113400 w 12192001"/>
              <a:gd name="connsiteY2048" fmla="*/ 3608601 h 6858000"/>
              <a:gd name="connsiteX2049" fmla="*/ 6113400 w 12192001"/>
              <a:gd name="connsiteY2049" fmla="*/ 3642394 h 6858000"/>
              <a:gd name="connsiteX2050" fmla="*/ 6120993 w 12192001"/>
              <a:gd name="connsiteY2050" fmla="*/ 3664922 h 6858000"/>
              <a:gd name="connsiteX2051" fmla="*/ 6128586 w 12192001"/>
              <a:gd name="connsiteY2051" fmla="*/ 3668677 h 6858000"/>
              <a:gd name="connsiteX2052" fmla="*/ 6132383 w 12192001"/>
              <a:gd name="connsiteY2052" fmla="*/ 3661168 h 6858000"/>
              <a:gd name="connsiteX2053" fmla="*/ 6132383 w 12192001"/>
              <a:gd name="connsiteY2053" fmla="*/ 3627375 h 6858000"/>
              <a:gd name="connsiteX2054" fmla="*/ 6139976 w 12192001"/>
              <a:gd name="connsiteY2054" fmla="*/ 3616110 h 6858000"/>
              <a:gd name="connsiteX2055" fmla="*/ 6147569 w 12192001"/>
              <a:gd name="connsiteY2055" fmla="*/ 3623620 h 6858000"/>
              <a:gd name="connsiteX2056" fmla="*/ 6166551 w 12192001"/>
              <a:gd name="connsiteY2056" fmla="*/ 3668677 h 6858000"/>
              <a:gd name="connsiteX2057" fmla="*/ 6181737 w 12192001"/>
              <a:gd name="connsiteY2057" fmla="*/ 3740017 h 6858000"/>
              <a:gd name="connsiteX2058" fmla="*/ 6185533 w 12192001"/>
              <a:gd name="connsiteY2058" fmla="*/ 3740017 h 6858000"/>
              <a:gd name="connsiteX2059" fmla="*/ 6193126 w 12192001"/>
              <a:gd name="connsiteY2059" fmla="*/ 3740017 h 6858000"/>
              <a:gd name="connsiteX2060" fmla="*/ 6193126 w 12192001"/>
              <a:gd name="connsiteY2060" fmla="*/ 3724998 h 6858000"/>
              <a:gd name="connsiteX2061" fmla="*/ 6215905 w 12192001"/>
              <a:gd name="connsiteY2061" fmla="*/ 3713734 h 6858000"/>
              <a:gd name="connsiteX2062" fmla="*/ 6227294 w 12192001"/>
              <a:gd name="connsiteY2062" fmla="*/ 3709979 h 6858000"/>
              <a:gd name="connsiteX2063" fmla="*/ 6238684 w 12192001"/>
              <a:gd name="connsiteY2063" fmla="*/ 3676187 h 6858000"/>
              <a:gd name="connsiteX2064" fmla="*/ 6238684 w 12192001"/>
              <a:gd name="connsiteY2064" fmla="*/ 3702470 h 6858000"/>
              <a:gd name="connsiteX2065" fmla="*/ 6250073 w 12192001"/>
              <a:gd name="connsiteY2065" fmla="*/ 3706224 h 6858000"/>
              <a:gd name="connsiteX2066" fmla="*/ 6257666 w 12192001"/>
              <a:gd name="connsiteY2066" fmla="*/ 3706224 h 6858000"/>
              <a:gd name="connsiteX2067" fmla="*/ 6257666 w 12192001"/>
              <a:gd name="connsiteY2067" fmla="*/ 3709979 h 6858000"/>
              <a:gd name="connsiteX2068" fmla="*/ 6253870 w 12192001"/>
              <a:gd name="connsiteY2068" fmla="*/ 3747526 h 6858000"/>
              <a:gd name="connsiteX2069" fmla="*/ 6257666 w 12192001"/>
              <a:gd name="connsiteY2069" fmla="*/ 3755036 h 6858000"/>
              <a:gd name="connsiteX2070" fmla="*/ 6265259 w 12192001"/>
              <a:gd name="connsiteY2070" fmla="*/ 3751281 h 6858000"/>
              <a:gd name="connsiteX2071" fmla="*/ 6280445 w 12192001"/>
              <a:gd name="connsiteY2071" fmla="*/ 3728753 h 6858000"/>
              <a:gd name="connsiteX2072" fmla="*/ 6299427 w 12192001"/>
              <a:gd name="connsiteY2072" fmla="*/ 3724998 h 6858000"/>
              <a:gd name="connsiteX2073" fmla="*/ 6310816 w 12192001"/>
              <a:gd name="connsiteY2073" fmla="*/ 3732507 h 6858000"/>
              <a:gd name="connsiteX2074" fmla="*/ 6310816 w 12192001"/>
              <a:gd name="connsiteY2074" fmla="*/ 3751281 h 6858000"/>
              <a:gd name="connsiteX2075" fmla="*/ 6295631 w 12192001"/>
              <a:gd name="connsiteY2075" fmla="*/ 3796338 h 6858000"/>
              <a:gd name="connsiteX2076" fmla="*/ 6303224 w 12192001"/>
              <a:gd name="connsiteY2076" fmla="*/ 3815111 h 6858000"/>
              <a:gd name="connsiteX2077" fmla="*/ 6326002 w 12192001"/>
              <a:gd name="connsiteY2077" fmla="*/ 3826375 h 6858000"/>
              <a:gd name="connsiteX2078" fmla="*/ 6333595 w 12192001"/>
              <a:gd name="connsiteY2078" fmla="*/ 3860168 h 6858000"/>
              <a:gd name="connsiteX2079" fmla="*/ 6329799 w 12192001"/>
              <a:gd name="connsiteY2079" fmla="*/ 3890206 h 6858000"/>
              <a:gd name="connsiteX2080" fmla="*/ 6341188 w 12192001"/>
              <a:gd name="connsiteY2080" fmla="*/ 3897715 h 6858000"/>
              <a:gd name="connsiteX2081" fmla="*/ 6352578 w 12192001"/>
              <a:gd name="connsiteY2081" fmla="*/ 3890206 h 6858000"/>
              <a:gd name="connsiteX2082" fmla="*/ 6348781 w 12192001"/>
              <a:gd name="connsiteY2082" fmla="*/ 3878942 h 6858000"/>
              <a:gd name="connsiteX2083" fmla="*/ 6360171 w 12192001"/>
              <a:gd name="connsiteY2083" fmla="*/ 3833885 h 6858000"/>
              <a:gd name="connsiteX2084" fmla="*/ 6382949 w 12192001"/>
              <a:gd name="connsiteY2084" fmla="*/ 3830130 h 6858000"/>
              <a:gd name="connsiteX2085" fmla="*/ 6382949 w 12192001"/>
              <a:gd name="connsiteY2085" fmla="*/ 3796338 h 6858000"/>
              <a:gd name="connsiteX2086" fmla="*/ 6386746 w 12192001"/>
              <a:gd name="connsiteY2086" fmla="*/ 3766300 h 6858000"/>
              <a:gd name="connsiteX2087" fmla="*/ 6382949 w 12192001"/>
              <a:gd name="connsiteY2087" fmla="*/ 3740017 h 6858000"/>
              <a:gd name="connsiteX2088" fmla="*/ 6379153 w 12192001"/>
              <a:gd name="connsiteY2088" fmla="*/ 3646149 h 6858000"/>
              <a:gd name="connsiteX2089" fmla="*/ 6379153 w 12192001"/>
              <a:gd name="connsiteY2089" fmla="*/ 3604846 h 6858000"/>
              <a:gd name="connsiteX2090" fmla="*/ 6360171 w 12192001"/>
              <a:gd name="connsiteY2090" fmla="*/ 3541016 h 6858000"/>
              <a:gd name="connsiteX2091" fmla="*/ 6371560 w 12192001"/>
              <a:gd name="connsiteY2091" fmla="*/ 3533507 h 6858000"/>
              <a:gd name="connsiteX2092" fmla="*/ 6375356 w 12192001"/>
              <a:gd name="connsiteY2092" fmla="*/ 3492205 h 6858000"/>
              <a:gd name="connsiteX2093" fmla="*/ 6360171 w 12192001"/>
              <a:gd name="connsiteY2093" fmla="*/ 3462167 h 6858000"/>
              <a:gd name="connsiteX2094" fmla="*/ 6352578 w 12192001"/>
              <a:gd name="connsiteY2094" fmla="*/ 3435884 h 6858000"/>
              <a:gd name="connsiteX2095" fmla="*/ 6382949 w 12192001"/>
              <a:gd name="connsiteY2095" fmla="*/ 3383318 h 6858000"/>
              <a:gd name="connsiteX2096" fmla="*/ 6398135 w 12192001"/>
              <a:gd name="connsiteY2096" fmla="*/ 3353280 h 6858000"/>
              <a:gd name="connsiteX2097" fmla="*/ 6390542 w 12192001"/>
              <a:gd name="connsiteY2097" fmla="*/ 3330751 h 6858000"/>
              <a:gd name="connsiteX2098" fmla="*/ 6379153 w 12192001"/>
              <a:gd name="connsiteY2098" fmla="*/ 3311978 h 6858000"/>
              <a:gd name="connsiteX2099" fmla="*/ 6360171 w 12192001"/>
              <a:gd name="connsiteY2099" fmla="*/ 3304468 h 6858000"/>
              <a:gd name="connsiteX2100" fmla="*/ 6360171 w 12192001"/>
              <a:gd name="connsiteY2100" fmla="*/ 3274431 h 6858000"/>
              <a:gd name="connsiteX2101" fmla="*/ 6379153 w 12192001"/>
              <a:gd name="connsiteY2101" fmla="*/ 3259412 h 6858000"/>
              <a:gd name="connsiteX2102" fmla="*/ 6375356 w 12192001"/>
              <a:gd name="connsiteY2102" fmla="*/ 3233129 h 6858000"/>
              <a:gd name="connsiteX2103" fmla="*/ 6363967 w 12192001"/>
              <a:gd name="connsiteY2103" fmla="*/ 3191827 h 6858000"/>
              <a:gd name="connsiteX2104" fmla="*/ 6367763 w 12192001"/>
              <a:gd name="connsiteY2104" fmla="*/ 3180562 h 6858000"/>
              <a:gd name="connsiteX2105" fmla="*/ 6394339 w 12192001"/>
              <a:gd name="connsiteY2105" fmla="*/ 3165544 h 6858000"/>
              <a:gd name="connsiteX2106" fmla="*/ 6401932 w 12192001"/>
              <a:gd name="connsiteY2106" fmla="*/ 3154279 h 6858000"/>
              <a:gd name="connsiteX2107" fmla="*/ 6371560 w 12192001"/>
              <a:gd name="connsiteY2107" fmla="*/ 3101713 h 6858000"/>
              <a:gd name="connsiteX2108" fmla="*/ 6363967 w 12192001"/>
              <a:gd name="connsiteY2108" fmla="*/ 3094204 h 6858000"/>
              <a:gd name="connsiteX2109" fmla="*/ 6356374 w 12192001"/>
              <a:gd name="connsiteY2109" fmla="*/ 3101713 h 6858000"/>
              <a:gd name="connsiteX2110" fmla="*/ 6352578 w 12192001"/>
              <a:gd name="connsiteY2110" fmla="*/ 3154279 h 6858000"/>
              <a:gd name="connsiteX2111" fmla="*/ 6348781 w 12192001"/>
              <a:gd name="connsiteY2111" fmla="*/ 3165544 h 6858000"/>
              <a:gd name="connsiteX2112" fmla="*/ 6337392 w 12192001"/>
              <a:gd name="connsiteY2112" fmla="*/ 3184317 h 6858000"/>
              <a:gd name="connsiteX2113" fmla="*/ 6322206 w 12192001"/>
              <a:gd name="connsiteY2113" fmla="*/ 3191827 h 6858000"/>
              <a:gd name="connsiteX2114" fmla="*/ 6307020 w 12192001"/>
              <a:gd name="connsiteY2114" fmla="*/ 3180562 h 6858000"/>
              <a:gd name="connsiteX2115" fmla="*/ 6307020 w 12192001"/>
              <a:gd name="connsiteY2115" fmla="*/ 3195581 h 6858000"/>
              <a:gd name="connsiteX2116" fmla="*/ 6310816 w 12192001"/>
              <a:gd name="connsiteY2116" fmla="*/ 3221864 h 6858000"/>
              <a:gd name="connsiteX2117" fmla="*/ 6307020 w 12192001"/>
              <a:gd name="connsiteY2117" fmla="*/ 3251902 h 6858000"/>
              <a:gd name="connsiteX2118" fmla="*/ 6288038 w 12192001"/>
              <a:gd name="connsiteY2118" fmla="*/ 3270676 h 6858000"/>
              <a:gd name="connsiteX2119" fmla="*/ 6284241 w 12192001"/>
              <a:gd name="connsiteY2119" fmla="*/ 3285695 h 6858000"/>
              <a:gd name="connsiteX2120" fmla="*/ 6284241 w 12192001"/>
              <a:gd name="connsiteY2120" fmla="*/ 3345770 h 6858000"/>
              <a:gd name="connsiteX2121" fmla="*/ 6284241 w 12192001"/>
              <a:gd name="connsiteY2121" fmla="*/ 3409601 h 6858000"/>
              <a:gd name="connsiteX2122" fmla="*/ 6280445 w 12192001"/>
              <a:gd name="connsiteY2122" fmla="*/ 3409601 h 6858000"/>
              <a:gd name="connsiteX2123" fmla="*/ 6276648 w 12192001"/>
              <a:gd name="connsiteY2123" fmla="*/ 3345770 h 6858000"/>
              <a:gd name="connsiteX2124" fmla="*/ 6265259 w 12192001"/>
              <a:gd name="connsiteY2124" fmla="*/ 3360789 h 6858000"/>
              <a:gd name="connsiteX2125" fmla="*/ 6253870 w 12192001"/>
              <a:gd name="connsiteY2125" fmla="*/ 3473431 h 6858000"/>
              <a:gd name="connsiteX2126" fmla="*/ 6253870 w 12192001"/>
              <a:gd name="connsiteY2126" fmla="*/ 3495959 h 6858000"/>
              <a:gd name="connsiteX2127" fmla="*/ 6231091 w 12192001"/>
              <a:gd name="connsiteY2127" fmla="*/ 3544771 h 6858000"/>
              <a:gd name="connsiteX2128" fmla="*/ 6231091 w 12192001"/>
              <a:gd name="connsiteY2128" fmla="*/ 3578563 h 6858000"/>
              <a:gd name="connsiteX2129" fmla="*/ 6223498 w 12192001"/>
              <a:gd name="connsiteY2129" fmla="*/ 3589827 h 6858000"/>
              <a:gd name="connsiteX2130" fmla="*/ 6212108 w 12192001"/>
              <a:gd name="connsiteY2130" fmla="*/ 3586073 h 6858000"/>
              <a:gd name="connsiteX2131" fmla="*/ 6208312 w 12192001"/>
              <a:gd name="connsiteY2131" fmla="*/ 3559790 h 6858000"/>
              <a:gd name="connsiteX2132" fmla="*/ 6227294 w 12192001"/>
              <a:gd name="connsiteY2132" fmla="*/ 3544771 h 6858000"/>
              <a:gd name="connsiteX2133" fmla="*/ 6231091 w 12192001"/>
              <a:gd name="connsiteY2133" fmla="*/ 3507223 h 6858000"/>
              <a:gd name="connsiteX2134" fmla="*/ 6231091 w 12192001"/>
              <a:gd name="connsiteY2134" fmla="*/ 3462167 h 6858000"/>
              <a:gd name="connsiteX2135" fmla="*/ 6231091 w 12192001"/>
              <a:gd name="connsiteY2135" fmla="*/ 3443393 h 6858000"/>
              <a:gd name="connsiteX2136" fmla="*/ 6227294 w 12192001"/>
              <a:gd name="connsiteY2136" fmla="*/ 3417110 h 6858000"/>
              <a:gd name="connsiteX2137" fmla="*/ 6231091 w 12192001"/>
              <a:gd name="connsiteY2137" fmla="*/ 3390827 h 6858000"/>
              <a:gd name="connsiteX2138" fmla="*/ 6227294 w 12192001"/>
              <a:gd name="connsiteY2138" fmla="*/ 3375808 h 6858000"/>
              <a:gd name="connsiteX2139" fmla="*/ 6238684 w 12192001"/>
              <a:gd name="connsiteY2139" fmla="*/ 3368299 h 6858000"/>
              <a:gd name="connsiteX2140" fmla="*/ 6238684 w 12192001"/>
              <a:gd name="connsiteY2140" fmla="*/ 3349525 h 6858000"/>
              <a:gd name="connsiteX2141" fmla="*/ 6231091 w 12192001"/>
              <a:gd name="connsiteY2141" fmla="*/ 3342016 h 6858000"/>
              <a:gd name="connsiteX2142" fmla="*/ 6246277 w 12192001"/>
              <a:gd name="connsiteY2142" fmla="*/ 3338261 h 6858000"/>
              <a:gd name="connsiteX2143" fmla="*/ 6246277 w 12192001"/>
              <a:gd name="connsiteY2143" fmla="*/ 3315733 h 6858000"/>
              <a:gd name="connsiteX2144" fmla="*/ 6238684 w 12192001"/>
              <a:gd name="connsiteY2144" fmla="*/ 3308223 h 6858000"/>
              <a:gd name="connsiteX2145" fmla="*/ 6253870 w 12192001"/>
              <a:gd name="connsiteY2145" fmla="*/ 3304468 h 6858000"/>
              <a:gd name="connsiteX2146" fmla="*/ 6257666 w 12192001"/>
              <a:gd name="connsiteY2146" fmla="*/ 3244393 h 6858000"/>
              <a:gd name="connsiteX2147" fmla="*/ 6257666 w 12192001"/>
              <a:gd name="connsiteY2147" fmla="*/ 3233129 h 6858000"/>
              <a:gd name="connsiteX2148" fmla="*/ 6253870 w 12192001"/>
              <a:gd name="connsiteY2148" fmla="*/ 3218110 h 6858000"/>
              <a:gd name="connsiteX2149" fmla="*/ 6246277 w 12192001"/>
              <a:gd name="connsiteY2149" fmla="*/ 3184317 h 6858000"/>
              <a:gd name="connsiteX2150" fmla="*/ 6246277 w 12192001"/>
              <a:gd name="connsiteY2150" fmla="*/ 3150525 h 6858000"/>
              <a:gd name="connsiteX2151" fmla="*/ 6253870 w 12192001"/>
              <a:gd name="connsiteY2151" fmla="*/ 3116732 h 6858000"/>
              <a:gd name="connsiteX2152" fmla="*/ 6253870 w 12192001"/>
              <a:gd name="connsiteY2152" fmla="*/ 3090449 h 6858000"/>
              <a:gd name="connsiteX2153" fmla="*/ 6246277 w 12192001"/>
              <a:gd name="connsiteY2153" fmla="*/ 3075430 h 6858000"/>
              <a:gd name="connsiteX2154" fmla="*/ 6246277 w 12192001"/>
              <a:gd name="connsiteY2154" fmla="*/ 3056657 h 6858000"/>
              <a:gd name="connsiteX2155" fmla="*/ 6246277 w 12192001"/>
              <a:gd name="connsiteY2155" fmla="*/ 3022864 h 6858000"/>
              <a:gd name="connsiteX2156" fmla="*/ 6246277 w 12192001"/>
              <a:gd name="connsiteY2156" fmla="*/ 3019109 h 6858000"/>
              <a:gd name="connsiteX2157" fmla="*/ 6269055 w 12192001"/>
              <a:gd name="connsiteY2157" fmla="*/ 2977807 h 6858000"/>
              <a:gd name="connsiteX2158" fmla="*/ 6276648 w 12192001"/>
              <a:gd name="connsiteY2158" fmla="*/ 2977807 h 6858000"/>
              <a:gd name="connsiteX2159" fmla="*/ 6299427 w 12192001"/>
              <a:gd name="connsiteY2159" fmla="*/ 2989072 h 6858000"/>
              <a:gd name="connsiteX2160" fmla="*/ 6299427 w 12192001"/>
              <a:gd name="connsiteY2160" fmla="*/ 3019109 h 6858000"/>
              <a:gd name="connsiteX2161" fmla="*/ 6307020 w 12192001"/>
              <a:gd name="connsiteY2161" fmla="*/ 3030374 h 6858000"/>
              <a:gd name="connsiteX2162" fmla="*/ 6310816 w 12192001"/>
              <a:gd name="connsiteY2162" fmla="*/ 3019109 h 6858000"/>
              <a:gd name="connsiteX2163" fmla="*/ 6307020 w 12192001"/>
              <a:gd name="connsiteY2163" fmla="*/ 3004090 h 6858000"/>
              <a:gd name="connsiteX2164" fmla="*/ 6307020 w 12192001"/>
              <a:gd name="connsiteY2164" fmla="*/ 2985317 h 6858000"/>
              <a:gd name="connsiteX2165" fmla="*/ 6310816 w 12192001"/>
              <a:gd name="connsiteY2165" fmla="*/ 2955279 h 6858000"/>
              <a:gd name="connsiteX2166" fmla="*/ 6318409 w 12192001"/>
              <a:gd name="connsiteY2166" fmla="*/ 2936505 h 6858000"/>
              <a:gd name="connsiteX2167" fmla="*/ 6375356 w 12192001"/>
              <a:gd name="connsiteY2167" fmla="*/ 2891449 h 6858000"/>
              <a:gd name="connsiteX2168" fmla="*/ 6379153 w 12192001"/>
              <a:gd name="connsiteY2168" fmla="*/ 2906468 h 6858000"/>
              <a:gd name="connsiteX2169" fmla="*/ 6379153 w 12192001"/>
              <a:gd name="connsiteY2169" fmla="*/ 2966543 h 6858000"/>
              <a:gd name="connsiteX2170" fmla="*/ 6390542 w 12192001"/>
              <a:gd name="connsiteY2170" fmla="*/ 2985317 h 6858000"/>
              <a:gd name="connsiteX2171" fmla="*/ 6390542 w 12192001"/>
              <a:gd name="connsiteY2171" fmla="*/ 2917732 h 6858000"/>
              <a:gd name="connsiteX2172" fmla="*/ 6390542 w 12192001"/>
              <a:gd name="connsiteY2172" fmla="*/ 2850147 h 6858000"/>
              <a:gd name="connsiteX2173" fmla="*/ 6398135 w 12192001"/>
              <a:gd name="connsiteY2173" fmla="*/ 2786317 h 6858000"/>
              <a:gd name="connsiteX2174" fmla="*/ 6398135 w 12192001"/>
              <a:gd name="connsiteY2174" fmla="*/ 2696203 h 6858000"/>
              <a:gd name="connsiteX2175" fmla="*/ 6401932 w 12192001"/>
              <a:gd name="connsiteY2175" fmla="*/ 2669920 h 6858000"/>
              <a:gd name="connsiteX2176" fmla="*/ 6379153 w 12192001"/>
              <a:gd name="connsiteY2176" fmla="*/ 2594826 h 6858000"/>
              <a:gd name="connsiteX2177" fmla="*/ 6386746 w 12192001"/>
              <a:gd name="connsiteY2177" fmla="*/ 2587316 h 6858000"/>
              <a:gd name="connsiteX2178" fmla="*/ 6405728 w 12192001"/>
              <a:gd name="connsiteY2178" fmla="*/ 2583561 h 6858000"/>
              <a:gd name="connsiteX2179" fmla="*/ 6417118 w 12192001"/>
              <a:gd name="connsiteY2179" fmla="*/ 2527241 h 6858000"/>
              <a:gd name="connsiteX2180" fmla="*/ 6424710 w 12192001"/>
              <a:gd name="connsiteY2180" fmla="*/ 2699958 h 6858000"/>
              <a:gd name="connsiteX2181" fmla="*/ 6426146 w 12192001"/>
              <a:gd name="connsiteY2181" fmla="*/ 2709637 h 6858000"/>
              <a:gd name="connsiteX2182" fmla="*/ 6423687 w 12192001"/>
              <a:gd name="connsiteY2182" fmla="*/ 2724602 h 6858000"/>
              <a:gd name="connsiteX2183" fmla="*/ 6427389 w 12192001"/>
              <a:gd name="connsiteY2183" fmla="*/ 2732114 h 6858000"/>
              <a:gd name="connsiteX2184" fmla="*/ 6427389 w 12192001"/>
              <a:gd name="connsiteY2184" fmla="*/ 2739626 h 6858000"/>
              <a:gd name="connsiteX2185" fmla="*/ 6429857 w 12192001"/>
              <a:gd name="connsiteY2185" fmla="*/ 2799720 h 6858000"/>
              <a:gd name="connsiteX2186" fmla="*/ 6432325 w 12192001"/>
              <a:gd name="connsiteY2186" fmla="*/ 2844790 h 6858000"/>
              <a:gd name="connsiteX2187" fmla="*/ 6432325 w 12192001"/>
              <a:gd name="connsiteY2187" fmla="*/ 2889860 h 6858000"/>
              <a:gd name="connsiteX2188" fmla="*/ 6434793 w 12192001"/>
              <a:gd name="connsiteY2188" fmla="*/ 2904884 h 6858000"/>
              <a:gd name="connsiteX2189" fmla="*/ 6437261 w 12192001"/>
              <a:gd name="connsiteY2189" fmla="*/ 2923663 h 6858000"/>
              <a:gd name="connsiteX2190" fmla="*/ 6436027 w 12192001"/>
              <a:gd name="connsiteY2190" fmla="*/ 2964977 h 6858000"/>
              <a:gd name="connsiteX2191" fmla="*/ 6442198 w 12192001"/>
              <a:gd name="connsiteY2191" fmla="*/ 2983757 h 6858000"/>
              <a:gd name="connsiteX2192" fmla="*/ 6452070 w 12192001"/>
              <a:gd name="connsiteY2192" fmla="*/ 2998780 h 6858000"/>
              <a:gd name="connsiteX2193" fmla="*/ 6454538 w 12192001"/>
              <a:gd name="connsiteY2193" fmla="*/ 3040094 h 6858000"/>
              <a:gd name="connsiteX2194" fmla="*/ 6454538 w 12192001"/>
              <a:gd name="connsiteY2194" fmla="*/ 3088921 h 6858000"/>
              <a:gd name="connsiteX2195" fmla="*/ 6454538 w 12192001"/>
              <a:gd name="connsiteY2195" fmla="*/ 3133991 h 6858000"/>
              <a:gd name="connsiteX2196" fmla="*/ 6459474 w 12192001"/>
              <a:gd name="connsiteY2196" fmla="*/ 3152770 h 6858000"/>
              <a:gd name="connsiteX2197" fmla="*/ 6465644 w 12192001"/>
              <a:gd name="connsiteY2197" fmla="*/ 3145258 h 6858000"/>
              <a:gd name="connsiteX2198" fmla="*/ 6465644 w 12192001"/>
              <a:gd name="connsiteY2198" fmla="*/ 3126479 h 6858000"/>
              <a:gd name="connsiteX2199" fmla="*/ 6469346 w 12192001"/>
              <a:gd name="connsiteY2199" fmla="*/ 3107700 h 6858000"/>
              <a:gd name="connsiteX2200" fmla="*/ 6475516 w 12192001"/>
              <a:gd name="connsiteY2200" fmla="*/ 3085165 h 6858000"/>
              <a:gd name="connsiteX2201" fmla="*/ 6479218 w 12192001"/>
              <a:gd name="connsiteY2201" fmla="*/ 3051362 h 6858000"/>
              <a:gd name="connsiteX2202" fmla="*/ 6479218 w 12192001"/>
              <a:gd name="connsiteY2202" fmla="*/ 3017559 h 6858000"/>
              <a:gd name="connsiteX2203" fmla="*/ 6477984 w 12192001"/>
              <a:gd name="connsiteY2203" fmla="*/ 2964977 h 6858000"/>
              <a:gd name="connsiteX2204" fmla="*/ 6479218 w 12192001"/>
              <a:gd name="connsiteY2204" fmla="*/ 2957466 h 6858000"/>
              <a:gd name="connsiteX2205" fmla="*/ 6482920 w 12192001"/>
              <a:gd name="connsiteY2205" fmla="*/ 2961221 h 6858000"/>
              <a:gd name="connsiteX2206" fmla="*/ 6485388 w 12192001"/>
              <a:gd name="connsiteY2206" fmla="*/ 2983757 h 6858000"/>
              <a:gd name="connsiteX2207" fmla="*/ 6494026 w 12192001"/>
              <a:gd name="connsiteY2207" fmla="*/ 2991268 h 6858000"/>
              <a:gd name="connsiteX2208" fmla="*/ 6495260 w 12192001"/>
              <a:gd name="connsiteY2208" fmla="*/ 2953710 h 6858000"/>
              <a:gd name="connsiteX2209" fmla="*/ 6496494 w 12192001"/>
              <a:gd name="connsiteY2209" fmla="*/ 2968733 h 6858000"/>
              <a:gd name="connsiteX2210" fmla="*/ 6496494 w 12192001"/>
              <a:gd name="connsiteY2210" fmla="*/ 3002536 h 6858000"/>
              <a:gd name="connsiteX2211" fmla="*/ 6500196 w 12192001"/>
              <a:gd name="connsiteY2211" fmla="*/ 3036339 h 6858000"/>
              <a:gd name="connsiteX2212" fmla="*/ 6502509 w 12192001"/>
              <a:gd name="connsiteY2212" fmla="*/ 3048545 h 6858000"/>
              <a:gd name="connsiteX2213" fmla="*/ 6504436 w 12192001"/>
              <a:gd name="connsiteY2213" fmla="*/ 3046768 h 6858000"/>
              <a:gd name="connsiteX2214" fmla="*/ 6504436 w 12192001"/>
              <a:gd name="connsiteY2214" fmla="*/ 3056657 h 6858000"/>
              <a:gd name="connsiteX2215" fmla="*/ 6512029 w 12192001"/>
              <a:gd name="connsiteY2215" fmla="*/ 3146770 h 6858000"/>
              <a:gd name="connsiteX2216" fmla="*/ 6500640 w 12192001"/>
              <a:gd name="connsiteY2216" fmla="*/ 3203091 h 6858000"/>
              <a:gd name="connsiteX2217" fmla="*/ 6496843 w 12192001"/>
              <a:gd name="connsiteY2217" fmla="*/ 3255657 h 6858000"/>
              <a:gd name="connsiteX2218" fmla="*/ 6508233 w 12192001"/>
              <a:gd name="connsiteY2218" fmla="*/ 3304468 h 6858000"/>
              <a:gd name="connsiteX2219" fmla="*/ 6542401 w 12192001"/>
              <a:gd name="connsiteY2219" fmla="*/ 3435884 h 6858000"/>
              <a:gd name="connsiteX2220" fmla="*/ 6542401 w 12192001"/>
              <a:gd name="connsiteY2220" fmla="*/ 3510978 h 6858000"/>
              <a:gd name="connsiteX2221" fmla="*/ 6546197 w 12192001"/>
              <a:gd name="connsiteY2221" fmla="*/ 3525997 h 6858000"/>
              <a:gd name="connsiteX2222" fmla="*/ 6561383 w 12192001"/>
              <a:gd name="connsiteY2222" fmla="*/ 3518488 h 6858000"/>
              <a:gd name="connsiteX2223" fmla="*/ 6576569 w 12192001"/>
              <a:gd name="connsiteY2223" fmla="*/ 3477186 h 6858000"/>
              <a:gd name="connsiteX2224" fmla="*/ 6591755 w 12192001"/>
              <a:gd name="connsiteY2224" fmla="*/ 3420865 h 6858000"/>
              <a:gd name="connsiteX2225" fmla="*/ 6593556 w 12192001"/>
              <a:gd name="connsiteY2225" fmla="*/ 3422765 h 6858000"/>
              <a:gd name="connsiteX2226" fmla="*/ 6593946 w 12192001"/>
              <a:gd name="connsiteY2226" fmla="*/ 3435884 h 6858000"/>
              <a:gd name="connsiteX2227" fmla="*/ 6590597 w 12192001"/>
              <a:gd name="connsiteY2227" fmla="*/ 3488450 h 6858000"/>
              <a:gd name="connsiteX2228" fmla="*/ 6590597 w 12192001"/>
              <a:gd name="connsiteY2228" fmla="*/ 3518488 h 6858000"/>
              <a:gd name="connsiteX2229" fmla="*/ 6591713 w 12192001"/>
              <a:gd name="connsiteY2229" fmla="*/ 3533507 h 6858000"/>
              <a:gd name="connsiteX2230" fmla="*/ 6593946 w 12192001"/>
              <a:gd name="connsiteY2230" fmla="*/ 3574809 h 6858000"/>
              <a:gd name="connsiteX2231" fmla="*/ 6595062 w 12192001"/>
              <a:gd name="connsiteY2231" fmla="*/ 3589828 h 6858000"/>
              <a:gd name="connsiteX2232" fmla="*/ 6614039 w 12192001"/>
              <a:gd name="connsiteY2232" fmla="*/ 3631130 h 6858000"/>
              <a:gd name="connsiteX2233" fmla="*/ 6627435 w 12192001"/>
              <a:gd name="connsiteY2233" fmla="*/ 3664922 h 6858000"/>
              <a:gd name="connsiteX2234" fmla="*/ 6634133 w 12192001"/>
              <a:gd name="connsiteY2234" fmla="*/ 3687450 h 6858000"/>
              <a:gd name="connsiteX2235" fmla="*/ 6643063 w 12192001"/>
              <a:gd name="connsiteY2235" fmla="*/ 3702469 h 6858000"/>
              <a:gd name="connsiteX2236" fmla="*/ 6645296 w 12192001"/>
              <a:gd name="connsiteY2236" fmla="*/ 3702469 h 6858000"/>
              <a:gd name="connsiteX2237" fmla="*/ 6656459 w 12192001"/>
              <a:gd name="connsiteY2237" fmla="*/ 3646148 h 6858000"/>
              <a:gd name="connsiteX2238" fmla="*/ 6656459 w 12192001"/>
              <a:gd name="connsiteY2238" fmla="*/ 3450903 h 6858000"/>
              <a:gd name="connsiteX2239" fmla="*/ 6658691 w 12192001"/>
              <a:gd name="connsiteY2239" fmla="*/ 3435884 h 6858000"/>
              <a:gd name="connsiteX2240" fmla="*/ 6659807 w 12192001"/>
              <a:gd name="connsiteY2240" fmla="*/ 3450903 h 6858000"/>
              <a:gd name="connsiteX2241" fmla="*/ 6663156 w 12192001"/>
              <a:gd name="connsiteY2241" fmla="*/ 3495959 h 6858000"/>
              <a:gd name="connsiteX2242" fmla="*/ 6677668 w 12192001"/>
              <a:gd name="connsiteY2242" fmla="*/ 3623620 h 6858000"/>
              <a:gd name="connsiteX2243" fmla="*/ 6678785 w 12192001"/>
              <a:gd name="connsiteY2243" fmla="*/ 3698715 h 6858000"/>
              <a:gd name="connsiteX2244" fmla="*/ 6678785 w 12192001"/>
              <a:gd name="connsiteY2244" fmla="*/ 3747526 h 6858000"/>
              <a:gd name="connsiteX2245" fmla="*/ 6681017 w 12192001"/>
              <a:gd name="connsiteY2245" fmla="*/ 3792583 h 6858000"/>
              <a:gd name="connsiteX2246" fmla="*/ 6683250 w 12192001"/>
              <a:gd name="connsiteY2246" fmla="*/ 3811356 h 6858000"/>
              <a:gd name="connsiteX2247" fmla="*/ 6685482 w 12192001"/>
              <a:gd name="connsiteY2247" fmla="*/ 3792583 h 6858000"/>
              <a:gd name="connsiteX2248" fmla="*/ 6683250 w 12192001"/>
              <a:gd name="connsiteY2248" fmla="*/ 3661167 h 6858000"/>
              <a:gd name="connsiteX2249" fmla="*/ 6689948 w 12192001"/>
              <a:gd name="connsiteY2249" fmla="*/ 3604846 h 6858000"/>
              <a:gd name="connsiteX2250" fmla="*/ 6692180 w 12192001"/>
              <a:gd name="connsiteY2250" fmla="*/ 3604846 h 6858000"/>
              <a:gd name="connsiteX2251" fmla="*/ 6696645 w 12192001"/>
              <a:gd name="connsiteY2251" fmla="*/ 3608601 h 6858000"/>
              <a:gd name="connsiteX2252" fmla="*/ 6696645 w 12192001"/>
              <a:gd name="connsiteY2252" fmla="*/ 3642394 h 6858000"/>
              <a:gd name="connsiteX2253" fmla="*/ 6698878 w 12192001"/>
              <a:gd name="connsiteY2253" fmla="*/ 3664922 h 6858000"/>
              <a:gd name="connsiteX2254" fmla="*/ 6701110 w 12192001"/>
              <a:gd name="connsiteY2254" fmla="*/ 3668677 h 6858000"/>
              <a:gd name="connsiteX2255" fmla="*/ 6702227 w 12192001"/>
              <a:gd name="connsiteY2255" fmla="*/ 3661167 h 6858000"/>
              <a:gd name="connsiteX2256" fmla="*/ 6702227 w 12192001"/>
              <a:gd name="connsiteY2256" fmla="*/ 3627375 h 6858000"/>
              <a:gd name="connsiteX2257" fmla="*/ 6704459 w 12192001"/>
              <a:gd name="connsiteY2257" fmla="*/ 3616111 h 6858000"/>
              <a:gd name="connsiteX2258" fmla="*/ 6706692 w 12192001"/>
              <a:gd name="connsiteY2258" fmla="*/ 3623620 h 6858000"/>
              <a:gd name="connsiteX2259" fmla="*/ 6712273 w 12192001"/>
              <a:gd name="connsiteY2259" fmla="*/ 3668677 h 6858000"/>
              <a:gd name="connsiteX2260" fmla="*/ 6716739 w 12192001"/>
              <a:gd name="connsiteY2260" fmla="*/ 3740017 h 6858000"/>
              <a:gd name="connsiteX2261" fmla="*/ 6717855 w 12192001"/>
              <a:gd name="connsiteY2261" fmla="*/ 3740017 h 6858000"/>
              <a:gd name="connsiteX2262" fmla="*/ 6720088 w 12192001"/>
              <a:gd name="connsiteY2262" fmla="*/ 3740017 h 6858000"/>
              <a:gd name="connsiteX2263" fmla="*/ 6720088 w 12192001"/>
              <a:gd name="connsiteY2263" fmla="*/ 3724998 h 6858000"/>
              <a:gd name="connsiteX2264" fmla="*/ 6726785 w 12192001"/>
              <a:gd name="connsiteY2264" fmla="*/ 3713733 h 6858000"/>
              <a:gd name="connsiteX2265" fmla="*/ 6730134 w 12192001"/>
              <a:gd name="connsiteY2265" fmla="*/ 3709979 h 6858000"/>
              <a:gd name="connsiteX2266" fmla="*/ 6733483 w 12192001"/>
              <a:gd name="connsiteY2266" fmla="*/ 3676186 h 6858000"/>
              <a:gd name="connsiteX2267" fmla="*/ 6733483 w 12192001"/>
              <a:gd name="connsiteY2267" fmla="*/ 3702469 h 6858000"/>
              <a:gd name="connsiteX2268" fmla="*/ 6736832 w 12192001"/>
              <a:gd name="connsiteY2268" fmla="*/ 3706224 h 6858000"/>
              <a:gd name="connsiteX2269" fmla="*/ 6739065 w 12192001"/>
              <a:gd name="connsiteY2269" fmla="*/ 3706224 h 6858000"/>
              <a:gd name="connsiteX2270" fmla="*/ 6739065 w 12192001"/>
              <a:gd name="connsiteY2270" fmla="*/ 3709979 h 6858000"/>
              <a:gd name="connsiteX2271" fmla="*/ 6737948 w 12192001"/>
              <a:gd name="connsiteY2271" fmla="*/ 3747526 h 6858000"/>
              <a:gd name="connsiteX2272" fmla="*/ 6739065 w 12192001"/>
              <a:gd name="connsiteY2272" fmla="*/ 3755035 h 6858000"/>
              <a:gd name="connsiteX2273" fmla="*/ 6741297 w 12192001"/>
              <a:gd name="connsiteY2273" fmla="*/ 3751281 h 6858000"/>
              <a:gd name="connsiteX2274" fmla="*/ 6745762 w 12192001"/>
              <a:gd name="connsiteY2274" fmla="*/ 3728752 h 6858000"/>
              <a:gd name="connsiteX2275" fmla="*/ 6751344 w 12192001"/>
              <a:gd name="connsiteY2275" fmla="*/ 3724998 h 6858000"/>
              <a:gd name="connsiteX2276" fmla="*/ 6754693 w 12192001"/>
              <a:gd name="connsiteY2276" fmla="*/ 3732507 h 6858000"/>
              <a:gd name="connsiteX2277" fmla="*/ 6754693 w 12192001"/>
              <a:gd name="connsiteY2277" fmla="*/ 3751281 h 6858000"/>
              <a:gd name="connsiteX2278" fmla="*/ 6750228 w 12192001"/>
              <a:gd name="connsiteY2278" fmla="*/ 3796337 h 6858000"/>
              <a:gd name="connsiteX2279" fmla="*/ 6752460 w 12192001"/>
              <a:gd name="connsiteY2279" fmla="*/ 3815111 h 6858000"/>
              <a:gd name="connsiteX2280" fmla="*/ 6759158 w 12192001"/>
              <a:gd name="connsiteY2280" fmla="*/ 3826375 h 6858000"/>
              <a:gd name="connsiteX2281" fmla="*/ 6761391 w 12192001"/>
              <a:gd name="connsiteY2281" fmla="*/ 3860168 h 6858000"/>
              <a:gd name="connsiteX2282" fmla="*/ 6760274 w 12192001"/>
              <a:gd name="connsiteY2282" fmla="*/ 3890205 h 6858000"/>
              <a:gd name="connsiteX2283" fmla="*/ 6763623 w 12192001"/>
              <a:gd name="connsiteY2283" fmla="*/ 3897715 h 6858000"/>
              <a:gd name="connsiteX2284" fmla="*/ 6766972 w 12192001"/>
              <a:gd name="connsiteY2284" fmla="*/ 3890205 h 6858000"/>
              <a:gd name="connsiteX2285" fmla="*/ 6765856 w 12192001"/>
              <a:gd name="connsiteY2285" fmla="*/ 3878941 h 6858000"/>
              <a:gd name="connsiteX2286" fmla="*/ 6769205 w 12192001"/>
              <a:gd name="connsiteY2286" fmla="*/ 3833885 h 6858000"/>
              <a:gd name="connsiteX2287" fmla="*/ 6775903 w 12192001"/>
              <a:gd name="connsiteY2287" fmla="*/ 3830130 h 6858000"/>
              <a:gd name="connsiteX2288" fmla="*/ 6775903 w 12192001"/>
              <a:gd name="connsiteY2288" fmla="*/ 3796337 h 6858000"/>
              <a:gd name="connsiteX2289" fmla="*/ 6777019 w 12192001"/>
              <a:gd name="connsiteY2289" fmla="*/ 3766300 h 6858000"/>
              <a:gd name="connsiteX2290" fmla="*/ 6775903 w 12192001"/>
              <a:gd name="connsiteY2290" fmla="*/ 3740017 h 6858000"/>
              <a:gd name="connsiteX2291" fmla="*/ 6774786 w 12192001"/>
              <a:gd name="connsiteY2291" fmla="*/ 3646148 h 6858000"/>
              <a:gd name="connsiteX2292" fmla="*/ 6774786 w 12192001"/>
              <a:gd name="connsiteY2292" fmla="*/ 3604846 h 6858000"/>
              <a:gd name="connsiteX2293" fmla="*/ 6769205 w 12192001"/>
              <a:gd name="connsiteY2293" fmla="*/ 3541016 h 6858000"/>
              <a:gd name="connsiteX2294" fmla="*/ 6772554 w 12192001"/>
              <a:gd name="connsiteY2294" fmla="*/ 3533507 h 6858000"/>
              <a:gd name="connsiteX2295" fmla="*/ 6773670 w 12192001"/>
              <a:gd name="connsiteY2295" fmla="*/ 3492205 h 6858000"/>
              <a:gd name="connsiteX2296" fmla="*/ 6769205 w 12192001"/>
              <a:gd name="connsiteY2296" fmla="*/ 3462167 h 6858000"/>
              <a:gd name="connsiteX2297" fmla="*/ 6766972 w 12192001"/>
              <a:gd name="connsiteY2297" fmla="*/ 3435884 h 6858000"/>
              <a:gd name="connsiteX2298" fmla="*/ 6775903 w 12192001"/>
              <a:gd name="connsiteY2298" fmla="*/ 3383318 h 6858000"/>
              <a:gd name="connsiteX2299" fmla="*/ 6780368 w 12192001"/>
              <a:gd name="connsiteY2299" fmla="*/ 3353280 h 6858000"/>
              <a:gd name="connsiteX2300" fmla="*/ 6778135 w 12192001"/>
              <a:gd name="connsiteY2300" fmla="*/ 3330752 h 6858000"/>
              <a:gd name="connsiteX2301" fmla="*/ 6774786 w 12192001"/>
              <a:gd name="connsiteY2301" fmla="*/ 3311978 h 6858000"/>
              <a:gd name="connsiteX2302" fmla="*/ 6769205 w 12192001"/>
              <a:gd name="connsiteY2302" fmla="*/ 3304468 h 6858000"/>
              <a:gd name="connsiteX2303" fmla="*/ 6769205 w 12192001"/>
              <a:gd name="connsiteY2303" fmla="*/ 3274431 h 6858000"/>
              <a:gd name="connsiteX2304" fmla="*/ 6774786 w 12192001"/>
              <a:gd name="connsiteY2304" fmla="*/ 3259412 h 6858000"/>
              <a:gd name="connsiteX2305" fmla="*/ 6773670 w 12192001"/>
              <a:gd name="connsiteY2305" fmla="*/ 3233129 h 6858000"/>
              <a:gd name="connsiteX2306" fmla="*/ 6770321 w 12192001"/>
              <a:gd name="connsiteY2306" fmla="*/ 3191827 h 6858000"/>
              <a:gd name="connsiteX2307" fmla="*/ 6771438 w 12192001"/>
              <a:gd name="connsiteY2307" fmla="*/ 3180563 h 6858000"/>
              <a:gd name="connsiteX2308" fmla="*/ 6779252 w 12192001"/>
              <a:gd name="connsiteY2308" fmla="*/ 3165544 h 6858000"/>
              <a:gd name="connsiteX2309" fmla="*/ 6781484 w 12192001"/>
              <a:gd name="connsiteY2309" fmla="*/ 3154280 h 6858000"/>
              <a:gd name="connsiteX2310" fmla="*/ 6772554 w 12192001"/>
              <a:gd name="connsiteY2310" fmla="*/ 3101713 h 6858000"/>
              <a:gd name="connsiteX2311" fmla="*/ 6770321 w 12192001"/>
              <a:gd name="connsiteY2311" fmla="*/ 3094204 h 6858000"/>
              <a:gd name="connsiteX2312" fmla="*/ 6768089 w 12192001"/>
              <a:gd name="connsiteY2312" fmla="*/ 3101713 h 6858000"/>
              <a:gd name="connsiteX2313" fmla="*/ 6766972 w 12192001"/>
              <a:gd name="connsiteY2313" fmla="*/ 3154280 h 6858000"/>
              <a:gd name="connsiteX2314" fmla="*/ 6765856 w 12192001"/>
              <a:gd name="connsiteY2314" fmla="*/ 3165544 h 6858000"/>
              <a:gd name="connsiteX2315" fmla="*/ 6762507 w 12192001"/>
              <a:gd name="connsiteY2315" fmla="*/ 3184318 h 6858000"/>
              <a:gd name="connsiteX2316" fmla="*/ 6758042 w 12192001"/>
              <a:gd name="connsiteY2316" fmla="*/ 3191827 h 6858000"/>
              <a:gd name="connsiteX2317" fmla="*/ 6753577 w 12192001"/>
              <a:gd name="connsiteY2317" fmla="*/ 3180563 h 6858000"/>
              <a:gd name="connsiteX2318" fmla="*/ 6753577 w 12192001"/>
              <a:gd name="connsiteY2318" fmla="*/ 3195581 h 6858000"/>
              <a:gd name="connsiteX2319" fmla="*/ 6754693 w 12192001"/>
              <a:gd name="connsiteY2319" fmla="*/ 3221865 h 6858000"/>
              <a:gd name="connsiteX2320" fmla="*/ 6753577 w 12192001"/>
              <a:gd name="connsiteY2320" fmla="*/ 3251903 h 6858000"/>
              <a:gd name="connsiteX2321" fmla="*/ 6747995 w 12192001"/>
              <a:gd name="connsiteY2321" fmla="*/ 3270676 h 6858000"/>
              <a:gd name="connsiteX2322" fmla="*/ 6746879 w 12192001"/>
              <a:gd name="connsiteY2322" fmla="*/ 3285695 h 6858000"/>
              <a:gd name="connsiteX2323" fmla="*/ 6746879 w 12192001"/>
              <a:gd name="connsiteY2323" fmla="*/ 3345770 h 6858000"/>
              <a:gd name="connsiteX2324" fmla="*/ 6746879 w 12192001"/>
              <a:gd name="connsiteY2324" fmla="*/ 3409601 h 6858000"/>
              <a:gd name="connsiteX2325" fmla="*/ 6745762 w 12192001"/>
              <a:gd name="connsiteY2325" fmla="*/ 3409601 h 6858000"/>
              <a:gd name="connsiteX2326" fmla="*/ 6744646 w 12192001"/>
              <a:gd name="connsiteY2326" fmla="*/ 3345770 h 6858000"/>
              <a:gd name="connsiteX2327" fmla="*/ 6741297 w 12192001"/>
              <a:gd name="connsiteY2327" fmla="*/ 3360789 h 6858000"/>
              <a:gd name="connsiteX2328" fmla="*/ 6737948 w 12192001"/>
              <a:gd name="connsiteY2328" fmla="*/ 3473431 h 6858000"/>
              <a:gd name="connsiteX2329" fmla="*/ 6737948 w 12192001"/>
              <a:gd name="connsiteY2329" fmla="*/ 3495959 h 6858000"/>
              <a:gd name="connsiteX2330" fmla="*/ 6731251 w 12192001"/>
              <a:gd name="connsiteY2330" fmla="*/ 3544771 h 6858000"/>
              <a:gd name="connsiteX2331" fmla="*/ 6731251 w 12192001"/>
              <a:gd name="connsiteY2331" fmla="*/ 3578563 h 6858000"/>
              <a:gd name="connsiteX2332" fmla="*/ 6729018 w 12192001"/>
              <a:gd name="connsiteY2332" fmla="*/ 3589828 h 6858000"/>
              <a:gd name="connsiteX2333" fmla="*/ 6725669 w 12192001"/>
              <a:gd name="connsiteY2333" fmla="*/ 3586073 h 6858000"/>
              <a:gd name="connsiteX2334" fmla="*/ 6724553 w 12192001"/>
              <a:gd name="connsiteY2334" fmla="*/ 3559790 h 6858000"/>
              <a:gd name="connsiteX2335" fmla="*/ 6730134 w 12192001"/>
              <a:gd name="connsiteY2335" fmla="*/ 3544771 h 6858000"/>
              <a:gd name="connsiteX2336" fmla="*/ 6731251 w 12192001"/>
              <a:gd name="connsiteY2336" fmla="*/ 3507224 h 6858000"/>
              <a:gd name="connsiteX2337" fmla="*/ 6731251 w 12192001"/>
              <a:gd name="connsiteY2337" fmla="*/ 3462167 h 6858000"/>
              <a:gd name="connsiteX2338" fmla="*/ 6731251 w 12192001"/>
              <a:gd name="connsiteY2338" fmla="*/ 3443393 h 6858000"/>
              <a:gd name="connsiteX2339" fmla="*/ 6730134 w 12192001"/>
              <a:gd name="connsiteY2339" fmla="*/ 3417110 h 6858000"/>
              <a:gd name="connsiteX2340" fmla="*/ 6731251 w 12192001"/>
              <a:gd name="connsiteY2340" fmla="*/ 3390827 h 6858000"/>
              <a:gd name="connsiteX2341" fmla="*/ 6730134 w 12192001"/>
              <a:gd name="connsiteY2341" fmla="*/ 3375808 h 6858000"/>
              <a:gd name="connsiteX2342" fmla="*/ 6733483 w 12192001"/>
              <a:gd name="connsiteY2342" fmla="*/ 3368299 h 6858000"/>
              <a:gd name="connsiteX2343" fmla="*/ 6733483 w 12192001"/>
              <a:gd name="connsiteY2343" fmla="*/ 3349525 h 6858000"/>
              <a:gd name="connsiteX2344" fmla="*/ 6731251 w 12192001"/>
              <a:gd name="connsiteY2344" fmla="*/ 3342016 h 6858000"/>
              <a:gd name="connsiteX2345" fmla="*/ 6735716 w 12192001"/>
              <a:gd name="connsiteY2345" fmla="*/ 3338261 h 6858000"/>
              <a:gd name="connsiteX2346" fmla="*/ 6735716 w 12192001"/>
              <a:gd name="connsiteY2346" fmla="*/ 3315733 h 6858000"/>
              <a:gd name="connsiteX2347" fmla="*/ 6733483 w 12192001"/>
              <a:gd name="connsiteY2347" fmla="*/ 3308223 h 6858000"/>
              <a:gd name="connsiteX2348" fmla="*/ 6737948 w 12192001"/>
              <a:gd name="connsiteY2348" fmla="*/ 3304468 h 6858000"/>
              <a:gd name="connsiteX2349" fmla="*/ 6739065 w 12192001"/>
              <a:gd name="connsiteY2349" fmla="*/ 3244393 h 6858000"/>
              <a:gd name="connsiteX2350" fmla="*/ 6739065 w 12192001"/>
              <a:gd name="connsiteY2350" fmla="*/ 3233129 h 6858000"/>
              <a:gd name="connsiteX2351" fmla="*/ 6737948 w 12192001"/>
              <a:gd name="connsiteY2351" fmla="*/ 3218110 h 6858000"/>
              <a:gd name="connsiteX2352" fmla="*/ 6735716 w 12192001"/>
              <a:gd name="connsiteY2352" fmla="*/ 3184318 h 6858000"/>
              <a:gd name="connsiteX2353" fmla="*/ 6735716 w 12192001"/>
              <a:gd name="connsiteY2353" fmla="*/ 3150525 h 6858000"/>
              <a:gd name="connsiteX2354" fmla="*/ 6737948 w 12192001"/>
              <a:gd name="connsiteY2354" fmla="*/ 3116733 h 6858000"/>
              <a:gd name="connsiteX2355" fmla="*/ 6737948 w 12192001"/>
              <a:gd name="connsiteY2355" fmla="*/ 3090449 h 6858000"/>
              <a:gd name="connsiteX2356" fmla="*/ 6735716 w 12192001"/>
              <a:gd name="connsiteY2356" fmla="*/ 3075430 h 6858000"/>
              <a:gd name="connsiteX2357" fmla="*/ 6735716 w 12192001"/>
              <a:gd name="connsiteY2357" fmla="*/ 3056657 h 6858000"/>
              <a:gd name="connsiteX2358" fmla="*/ 6735716 w 12192001"/>
              <a:gd name="connsiteY2358" fmla="*/ 3022864 h 6858000"/>
              <a:gd name="connsiteX2359" fmla="*/ 6735716 w 12192001"/>
              <a:gd name="connsiteY2359" fmla="*/ 3019110 h 6858000"/>
              <a:gd name="connsiteX2360" fmla="*/ 6742414 w 12192001"/>
              <a:gd name="connsiteY2360" fmla="*/ 2977807 h 6858000"/>
              <a:gd name="connsiteX2361" fmla="*/ 6744646 w 12192001"/>
              <a:gd name="connsiteY2361" fmla="*/ 2977807 h 6858000"/>
              <a:gd name="connsiteX2362" fmla="*/ 6751344 w 12192001"/>
              <a:gd name="connsiteY2362" fmla="*/ 2989072 h 6858000"/>
              <a:gd name="connsiteX2363" fmla="*/ 6751344 w 12192001"/>
              <a:gd name="connsiteY2363" fmla="*/ 3019110 h 6858000"/>
              <a:gd name="connsiteX2364" fmla="*/ 6753577 w 12192001"/>
              <a:gd name="connsiteY2364" fmla="*/ 3030374 h 6858000"/>
              <a:gd name="connsiteX2365" fmla="*/ 6754693 w 12192001"/>
              <a:gd name="connsiteY2365" fmla="*/ 3019110 h 6858000"/>
              <a:gd name="connsiteX2366" fmla="*/ 6753577 w 12192001"/>
              <a:gd name="connsiteY2366" fmla="*/ 3004091 h 6858000"/>
              <a:gd name="connsiteX2367" fmla="*/ 6753577 w 12192001"/>
              <a:gd name="connsiteY2367" fmla="*/ 2985317 h 6858000"/>
              <a:gd name="connsiteX2368" fmla="*/ 6754693 w 12192001"/>
              <a:gd name="connsiteY2368" fmla="*/ 2955279 h 6858000"/>
              <a:gd name="connsiteX2369" fmla="*/ 6756925 w 12192001"/>
              <a:gd name="connsiteY2369" fmla="*/ 2936506 h 6858000"/>
              <a:gd name="connsiteX2370" fmla="*/ 6773670 w 12192001"/>
              <a:gd name="connsiteY2370" fmla="*/ 2891449 h 6858000"/>
              <a:gd name="connsiteX2371" fmla="*/ 6774786 w 12192001"/>
              <a:gd name="connsiteY2371" fmla="*/ 2906468 h 6858000"/>
              <a:gd name="connsiteX2372" fmla="*/ 6774786 w 12192001"/>
              <a:gd name="connsiteY2372" fmla="*/ 2966543 h 6858000"/>
              <a:gd name="connsiteX2373" fmla="*/ 6778135 w 12192001"/>
              <a:gd name="connsiteY2373" fmla="*/ 2985317 h 6858000"/>
              <a:gd name="connsiteX2374" fmla="*/ 6778135 w 12192001"/>
              <a:gd name="connsiteY2374" fmla="*/ 2917732 h 6858000"/>
              <a:gd name="connsiteX2375" fmla="*/ 6778135 w 12192001"/>
              <a:gd name="connsiteY2375" fmla="*/ 2875684 h 6858000"/>
              <a:gd name="connsiteX2376" fmla="*/ 6786583 w 12192001"/>
              <a:gd name="connsiteY2376" fmla="*/ 2878326 h 6858000"/>
              <a:gd name="connsiteX2377" fmla="*/ 6791694 w 12192001"/>
              <a:gd name="connsiteY2377" fmla="*/ 2898200 h 6858000"/>
              <a:gd name="connsiteX2378" fmla="*/ 6795776 w 12192001"/>
              <a:gd name="connsiteY2378" fmla="*/ 3078586 h 6858000"/>
              <a:gd name="connsiteX2379" fmla="*/ 6793912 w 12192001"/>
              <a:gd name="connsiteY2379" fmla="*/ 3144309 h 6858000"/>
              <a:gd name="connsiteX2380" fmla="*/ 6810381 w 12192001"/>
              <a:gd name="connsiteY2380" fmla="*/ 3164348 h 6858000"/>
              <a:gd name="connsiteX2381" fmla="*/ 6813297 w 12192001"/>
              <a:gd name="connsiteY2381" fmla="*/ 3166550 h 6858000"/>
              <a:gd name="connsiteX2382" fmla="*/ 6813020 w 12192001"/>
              <a:gd name="connsiteY2382" fmla="*/ 3176338 h 6858000"/>
              <a:gd name="connsiteX2383" fmla="*/ 6810508 w 12192001"/>
              <a:gd name="connsiteY2383" fmla="*/ 3203091 h 6858000"/>
              <a:gd name="connsiteX2384" fmla="*/ 6809392 w 12192001"/>
              <a:gd name="connsiteY2384" fmla="*/ 3255657 h 6858000"/>
              <a:gd name="connsiteX2385" fmla="*/ 6811023 w 12192001"/>
              <a:gd name="connsiteY2385" fmla="*/ 3279433 h 6858000"/>
              <a:gd name="connsiteX2386" fmla="*/ 6806162 w 12192001"/>
              <a:gd name="connsiteY2386" fmla="*/ 3299731 h 6858000"/>
              <a:gd name="connsiteX2387" fmla="*/ 6807955 w 12192001"/>
              <a:gd name="connsiteY2387" fmla="*/ 3325936 h 6858000"/>
              <a:gd name="connsiteX2388" fmla="*/ 6815709 w 12192001"/>
              <a:gd name="connsiteY2388" fmla="*/ 3344890 h 6858000"/>
              <a:gd name="connsiteX2389" fmla="*/ 6815843 w 12192001"/>
              <a:gd name="connsiteY2389" fmla="*/ 3345045 h 6858000"/>
              <a:gd name="connsiteX2390" fmla="*/ 6818161 w 12192001"/>
              <a:gd name="connsiteY2390" fmla="*/ 3375373 h 6858000"/>
              <a:gd name="connsiteX2391" fmla="*/ 6799904 w 12192001"/>
              <a:gd name="connsiteY2391" fmla="*/ 3410875 h 6858000"/>
              <a:gd name="connsiteX2392" fmla="*/ 6802149 w 12192001"/>
              <a:gd name="connsiteY2392" fmla="*/ 3413153 h 6858000"/>
              <a:gd name="connsiteX2393" fmla="*/ 6820171 w 12192001"/>
              <a:gd name="connsiteY2393" fmla="*/ 3401660 h 6858000"/>
              <a:gd name="connsiteX2394" fmla="*/ 6822787 w 12192001"/>
              <a:gd name="connsiteY2394" fmla="*/ 3435884 h 6858000"/>
              <a:gd name="connsiteX2395" fmla="*/ 6822787 w 12192001"/>
              <a:gd name="connsiteY2395" fmla="*/ 3510978 h 6858000"/>
              <a:gd name="connsiteX2396" fmla="*/ 6823904 w 12192001"/>
              <a:gd name="connsiteY2396" fmla="*/ 3525997 h 6858000"/>
              <a:gd name="connsiteX2397" fmla="*/ 6828369 w 12192001"/>
              <a:gd name="connsiteY2397" fmla="*/ 3518488 h 6858000"/>
              <a:gd name="connsiteX2398" fmla="*/ 6832834 w 12192001"/>
              <a:gd name="connsiteY2398" fmla="*/ 3477186 h 6858000"/>
              <a:gd name="connsiteX2399" fmla="*/ 6837299 w 12192001"/>
              <a:gd name="connsiteY2399" fmla="*/ 3420865 h 6858000"/>
              <a:gd name="connsiteX2400" fmla="*/ 6840648 w 12192001"/>
              <a:gd name="connsiteY2400" fmla="*/ 3435884 h 6858000"/>
              <a:gd name="connsiteX2401" fmla="*/ 6845113 w 12192001"/>
              <a:gd name="connsiteY2401" fmla="*/ 3473431 h 6858000"/>
              <a:gd name="connsiteX2402" fmla="*/ 6848462 w 12192001"/>
              <a:gd name="connsiteY2402" fmla="*/ 3480940 h 6858000"/>
              <a:gd name="connsiteX2403" fmla="*/ 6849578 w 12192001"/>
              <a:gd name="connsiteY2403" fmla="*/ 3469676 h 6858000"/>
              <a:gd name="connsiteX2404" fmla="*/ 6849578 w 12192001"/>
              <a:gd name="connsiteY2404" fmla="*/ 3454657 h 6858000"/>
              <a:gd name="connsiteX2405" fmla="*/ 6849273 w 12192001"/>
              <a:gd name="connsiteY2405" fmla="*/ 3438246 h 6858000"/>
              <a:gd name="connsiteX2406" fmla="*/ 6856933 w 12192001"/>
              <a:gd name="connsiteY2406" fmla="*/ 3454203 h 6858000"/>
              <a:gd name="connsiteX2407" fmla="*/ 6847369 w 12192001"/>
              <a:gd name="connsiteY2407" fmla="*/ 3496733 h 6858000"/>
              <a:gd name="connsiteX2408" fmla="*/ 6853407 w 12192001"/>
              <a:gd name="connsiteY2408" fmla="*/ 3529463 h 6858000"/>
              <a:gd name="connsiteX2409" fmla="*/ 6872082 w 12192001"/>
              <a:gd name="connsiteY2409" fmla="*/ 3531789 h 6858000"/>
              <a:gd name="connsiteX2410" fmla="*/ 6889661 w 12192001"/>
              <a:gd name="connsiteY2410" fmla="*/ 3482014 h 6858000"/>
              <a:gd name="connsiteX2411" fmla="*/ 6880849 w 12192001"/>
              <a:gd name="connsiteY2411" fmla="*/ 3430950 h 6858000"/>
              <a:gd name="connsiteX2412" fmla="*/ 6872792 w 12192001"/>
              <a:gd name="connsiteY2412" fmla="*/ 3383978 h 6858000"/>
              <a:gd name="connsiteX2413" fmla="*/ 6875186 w 12192001"/>
              <a:gd name="connsiteY2413" fmla="*/ 3334310 h 6858000"/>
              <a:gd name="connsiteX2414" fmla="*/ 6888784 w 12192001"/>
              <a:gd name="connsiteY2414" fmla="*/ 3286038 h 6858000"/>
              <a:gd name="connsiteX2415" fmla="*/ 6882856 w 12192001"/>
              <a:gd name="connsiteY2415" fmla="*/ 3181370 h 6858000"/>
              <a:gd name="connsiteX2416" fmla="*/ 6899622 w 12192001"/>
              <a:gd name="connsiteY2416" fmla="*/ 3097517 h 6858000"/>
              <a:gd name="connsiteX2417" fmla="*/ 6901300 w 12192001"/>
              <a:gd name="connsiteY2417" fmla="*/ 3063749 h 6858000"/>
              <a:gd name="connsiteX2418" fmla="*/ 6894443 w 12192001"/>
              <a:gd name="connsiteY2418" fmla="*/ 2865029 h 6858000"/>
              <a:gd name="connsiteX2419" fmla="*/ 6897120 w 12192001"/>
              <a:gd name="connsiteY2419" fmla="*/ 2833385 h 6858000"/>
              <a:gd name="connsiteX2420" fmla="*/ 6896082 w 12192001"/>
              <a:gd name="connsiteY2420" fmla="*/ 2811270 h 6858000"/>
              <a:gd name="connsiteX2421" fmla="*/ 6911022 w 12192001"/>
              <a:gd name="connsiteY2421" fmla="*/ 2813131 h 6858000"/>
              <a:gd name="connsiteX2422" fmla="*/ 6914682 w 12192001"/>
              <a:gd name="connsiteY2422" fmla="*/ 2813944 h 6858000"/>
              <a:gd name="connsiteX2423" fmla="*/ 6915416 w 12192001"/>
              <a:gd name="connsiteY2423" fmla="*/ 2858630 h 6858000"/>
              <a:gd name="connsiteX2424" fmla="*/ 6916650 w 12192001"/>
              <a:gd name="connsiteY2424" fmla="*/ 2937503 h 6858000"/>
              <a:gd name="connsiteX2425" fmla="*/ 6916650 w 12192001"/>
              <a:gd name="connsiteY2425" fmla="*/ 2945015 h 6858000"/>
              <a:gd name="connsiteX2426" fmla="*/ 6917884 w 12192001"/>
              <a:gd name="connsiteY2426" fmla="*/ 2967550 h 6858000"/>
              <a:gd name="connsiteX2427" fmla="*/ 6920352 w 12192001"/>
              <a:gd name="connsiteY2427" fmla="*/ 3012621 h 6858000"/>
              <a:gd name="connsiteX2428" fmla="*/ 6921587 w 12192001"/>
              <a:gd name="connsiteY2428" fmla="*/ 3031400 h 6858000"/>
              <a:gd name="connsiteX2429" fmla="*/ 6921587 w 12192001"/>
              <a:gd name="connsiteY2429" fmla="*/ 3057691 h 6858000"/>
              <a:gd name="connsiteX2430" fmla="*/ 6924054 w 12192001"/>
              <a:gd name="connsiteY2430" fmla="*/ 3083982 h 6858000"/>
              <a:gd name="connsiteX2431" fmla="*/ 6921587 w 12192001"/>
              <a:gd name="connsiteY2431" fmla="*/ 3099005 h 6858000"/>
              <a:gd name="connsiteX2432" fmla="*/ 6925289 w 12192001"/>
              <a:gd name="connsiteY2432" fmla="*/ 3106517 h 6858000"/>
              <a:gd name="connsiteX2433" fmla="*/ 6925289 w 12192001"/>
              <a:gd name="connsiteY2433" fmla="*/ 3114029 h 6858000"/>
              <a:gd name="connsiteX2434" fmla="*/ 6927757 w 12192001"/>
              <a:gd name="connsiteY2434" fmla="*/ 3174123 h 6858000"/>
              <a:gd name="connsiteX2435" fmla="*/ 6930225 w 12192001"/>
              <a:gd name="connsiteY2435" fmla="*/ 3219193 h 6858000"/>
              <a:gd name="connsiteX2436" fmla="*/ 6930225 w 12192001"/>
              <a:gd name="connsiteY2436" fmla="*/ 3264263 h 6858000"/>
              <a:gd name="connsiteX2437" fmla="*/ 6932693 w 12192001"/>
              <a:gd name="connsiteY2437" fmla="*/ 3279287 h 6858000"/>
              <a:gd name="connsiteX2438" fmla="*/ 6935161 w 12192001"/>
              <a:gd name="connsiteY2438" fmla="*/ 3298066 h 6858000"/>
              <a:gd name="connsiteX2439" fmla="*/ 6933927 w 12192001"/>
              <a:gd name="connsiteY2439" fmla="*/ 3339380 h 6858000"/>
              <a:gd name="connsiteX2440" fmla="*/ 6940097 w 12192001"/>
              <a:gd name="connsiteY2440" fmla="*/ 3358160 h 6858000"/>
              <a:gd name="connsiteX2441" fmla="*/ 6949969 w 12192001"/>
              <a:gd name="connsiteY2441" fmla="*/ 3373183 h 6858000"/>
              <a:gd name="connsiteX2442" fmla="*/ 6952437 w 12192001"/>
              <a:gd name="connsiteY2442" fmla="*/ 3414497 h 6858000"/>
              <a:gd name="connsiteX2443" fmla="*/ 6952437 w 12192001"/>
              <a:gd name="connsiteY2443" fmla="*/ 3463324 h 6858000"/>
              <a:gd name="connsiteX2444" fmla="*/ 6952437 w 12192001"/>
              <a:gd name="connsiteY2444" fmla="*/ 3508394 h 6858000"/>
              <a:gd name="connsiteX2445" fmla="*/ 6957373 w 12192001"/>
              <a:gd name="connsiteY2445" fmla="*/ 3527173 h 6858000"/>
              <a:gd name="connsiteX2446" fmla="*/ 6963543 w 12192001"/>
              <a:gd name="connsiteY2446" fmla="*/ 3519661 h 6858000"/>
              <a:gd name="connsiteX2447" fmla="*/ 6963543 w 12192001"/>
              <a:gd name="connsiteY2447" fmla="*/ 3500882 h 6858000"/>
              <a:gd name="connsiteX2448" fmla="*/ 6967245 w 12192001"/>
              <a:gd name="connsiteY2448" fmla="*/ 3482103 h 6858000"/>
              <a:gd name="connsiteX2449" fmla="*/ 6973415 w 12192001"/>
              <a:gd name="connsiteY2449" fmla="*/ 3459568 h 6858000"/>
              <a:gd name="connsiteX2450" fmla="*/ 6977117 w 12192001"/>
              <a:gd name="connsiteY2450" fmla="*/ 3425765 h 6858000"/>
              <a:gd name="connsiteX2451" fmla="*/ 6977117 w 12192001"/>
              <a:gd name="connsiteY2451" fmla="*/ 3391962 h 6858000"/>
              <a:gd name="connsiteX2452" fmla="*/ 6975883 w 12192001"/>
              <a:gd name="connsiteY2452" fmla="*/ 3339380 h 6858000"/>
              <a:gd name="connsiteX2453" fmla="*/ 6977117 w 12192001"/>
              <a:gd name="connsiteY2453" fmla="*/ 3331869 h 6858000"/>
              <a:gd name="connsiteX2454" fmla="*/ 6980819 w 12192001"/>
              <a:gd name="connsiteY2454" fmla="*/ 3335624 h 6858000"/>
              <a:gd name="connsiteX2455" fmla="*/ 6983287 w 12192001"/>
              <a:gd name="connsiteY2455" fmla="*/ 3358160 h 6858000"/>
              <a:gd name="connsiteX2456" fmla="*/ 6991925 w 12192001"/>
              <a:gd name="connsiteY2456" fmla="*/ 3365671 h 6858000"/>
              <a:gd name="connsiteX2457" fmla="*/ 6993159 w 12192001"/>
              <a:gd name="connsiteY2457" fmla="*/ 3328113 h 6858000"/>
              <a:gd name="connsiteX2458" fmla="*/ 6994393 w 12192001"/>
              <a:gd name="connsiteY2458" fmla="*/ 3343136 h 6858000"/>
              <a:gd name="connsiteX2459" fmla="*/ 6994393 w 12192001"/>
              <a:gd name="connsiteY2459" fmla="*/ 3376939 h 6858000"/>
              <a:gd name="connsiteX2460" fmla="*/ 6998095 w 12192001"/>
              <a:gd name="connsiteY2460" fmla="*/ 3410742 h 6858000"/>
              <a:gd name="connsiteX2461" fmla="*/ 7005499 w 12192001"/>
              <a:gd name="connsiteY2461" fmla="*/ 3418253 h 6858000"/>
              <a:gd name="connsiteX2462" fmla="*/ 7009201 w 12192001"/>
              <a:gd name="connsiteY2462" fmla="*/ 3399474 h 6858000"/>
              <a:gd name="connsiteX2463" fmla="*/ 7007967 w 12192001"/>
              <a:gd name="connsiteY2463" fmla="*/ 3369427 h 6858000"/>
              <a:gd name="connsiteX2464" fmla="*/ 7005499 w 12192001"/>
              <a:gd name="connsiteY2464" fmla="*/ 3305578 h 6858000"/>
              <a:gd name="connsiteX2465" fmla="*/ 7006733 w 12192001"/>
              <a:gd name="connsiteY2465" fmla="*/ 3298066 h 6858000"/>
              <a:gd name="connsiteX2466" fmla="*/ 7009201 w 12192001"/>
              <a:gd name="connsiteY2466" fmla="*/ 3245484 h 6858000"/>
              <a:gd name="connsiteX2467" fmla="*/ 7011669 w 12192001"/>
              <a:gd name="connsiteY2467" fmla="*/ 3166611 h 6858000"/>
              <a:gd name="connsiteX2468" fmla="*/ 7011669 w 12192001"/>
              <a:gd name="connsiteY2468" fmla="*/ 3162855 h 6858000"/>
              <a:gd name="connsiteX2469" fmla="*/ 7012903 w 12192001"/>
              <a:gd name="connsiteY2469" fmla="*/ 3162855 h 6858000"/>
              <a:gd name="connsiteX2470" fmla="*/ 7015371 w 12192001"/>
              <a:gd name="connsiteY2470" fmla="*/ 3166611 h 6858000"/>
              <a:gd name="connsiteX2471" fmla="*/ 7015371 w 12192001"/>
              <a:gd name="connsiteY2471" fmla="*/ 3177878 h 6858000"/>
              <a:gd name="connsiteX2472" fmla="*/ 7015371 w 12192001"/>
              <a:gd name="connsiteY2472" fmla="*/ 3245484 h 6858000"/>
              <a:gd name="connsiteX2473" fmla="*/ 7017839 w 12192001"/>
              <a:gd name="connsiteY2473" fmla="*/ 3256751 h 6858000"/>
              <a:gd name="connsiteX2474" fmla="*/ 7022775 w 12192001"/>
              <a:gd name="connsiteY2474" fmla="*/ 3275531 h 6858000"/>
              <a:gd name="connsiteX2475" fmla="*/ 7022775 w 12192001"/>
              <a:gd name="connsiteY2475" fmla="*/ 3320601 h 6858000"/>
              <a:gd name="connsiteX2476" fmla="*/ 7025243 w 12192001"/>
              <a:gd name="connsiteY2476" fmla="*/ 3354404 h 6858000"/>
              <a:gd name="connsiteX2477" fmla="*/ 7028945 w 12192001"/>
              <a:gd name="connsiteY2477" fmla="*/ 3335624 h 6858000"/>
              <a:gd name="connsiteX2478" fmla="*/ 7030179 w 12192001"/>
              <a:gd name="connsiteY2478" fmla="*/ 3245484 h 6858000"/>
              <a:gd name="connsiteX2479" fmla="*/ 7030179 w 12192001"/>
              <a:gd name="connsiteY2479" fmla="*/ 3102761 h 6858000"/>
              <a:gd name="connsiteX2480" fmla="*/ 7028945 w 12192001"/>
              <a:gd name="connsiteY2480" fmla="*/ 3083982 h 6858000"/>
              <a:gd name="connsiteX2481" fmla="*/ 7030179 w 12192001"/>
              <a:gd name="connsiteY2481" fmla="*/ 3046423 h 6858000"/>
              <a:gd name="connsiteX2482" fmla="*/ 7028945 w 12192001"/>
              <a:gd name="connsiteY2482" fmla="*/ 3008865 h 6858000"/>
              <a:gd name="connsiteX2483" fmla="*/ 7028945 w 12192001"/>
              <a:gd name="connsiteY2483" fmla="*/ 2982574 h 6858000"/>
              <a:gd name="connsiteX2484" fmla="*/ 7032647 w 12192001"/>
              <a:gd name="connsiteY2484" fmla="*/ 2918724 h 6858000"/>
              <a:gd name="connsiteX2485" fmla="*/ 7030676 w 12192001"/>
              <a:gd name="connsiteY2485" fmla="*/ 2906724 h 6858000"/>
              <a:gd name="connsiteX2486" fmla="*/ 7034697 w 12192001"/>
              <a:gd name="connsiteY2486" fmla="*/ 2916476 h 6858000"/>
              <a:gd name="connsiteX2487" fmla="*/ 7043470 w 12192001"/>
              <a:gd name="connsiteY2487" fmla="*/ 2947548 h 6858000"/>
              <a:gd name="connsiteX2488" fmla="*/ 7047682 w 12192001"/>
              <a:gd name="connsiteY2488" fmla="*/ 3065993 h 6858000"/>
              <a:gd name="connsiteX2489" fmla="*/ 7044895 w 12192001"/>
              <a:gd name="connsiteY2489" fmla="*/ 3169575 h 6858000"/>
              <a:gd name="connsiteX2490" fmla="*/ 7048933 w 12192001"/>
              <a:gd name="connsiteY2490" fmla="*/ 3198059 h 6858000"/>
              <a:gd name="connsiteX2491" fmla="*/ 7058461 w 12192001"/>
              <a:gd name="connsiteY2491" fmla="*/ 3233222 h 6858000"/>
              <a:gd name="connsiteX2492" fmla="*/ 7066595 w 12192001"/>
              <a:gd name="connsiteY2492" fmla="*/ 3320177 h 6858000"/>
              <a:gd name="connsiteX2493" fmla="*/ 7070827 w 12192001"/>
              <a:gd name="connsiteY2493" fmla="*/ 3448617 h 6858000"/>
              <a:gd name="connsiteX2494" fmla="*/ 7079090 w 12192001"/>
              <a:gd name="connsiteY2494" fmla="*/ 3473630 h 6858000"/>
              <a:gd name="connsiteX2495" fmla="*/ 7088805 w 12192001"/>
              <a:gd name="connsiteY2495" fmla="*/ 3476839 h 6858000"/>
              <a:gd name="connsiteX2496" fmla="*/ 7133083 w 12192001"/>
              <a:gd name="connsiteY2496" fmla="*/ 3588282 h 6858000"/>
              <a:gd name="connsiteX2497" fmla="*/ 7142308 w 12192001"/>
              <a:gd name="connsiteY2497" fmla="*/ 3595427 h 6858000"/>
              <a:gd name="connsiteX2498" fmla="*/ 7151004 w 12192001"/>
              <a:gd name="connsiteY2498" fmla="*/ 3586517 h 6858000"/>
              <a:gd name="connsiteX2499" fmla="*/ 7168170 w 12192001"/>
              <a:gd name="connsiteY2499" fmla="*/ 3580660 h 6858000"/>
              <a:gd name="connsiteX2500" fmla="*/ 7166228 w 12192001"/>
              <a:gd name="connsiteY2500" fmla="*/ 3606401 h 6858000"/>
              <a:gd name="connsiteX2501" fmla="*/ 7159119 w 12192001"/>
              <a:gd name="connsiteY2501" fmla="*/ 3663476 h 6858000"/>
              <a:gd name="connsiteX2502" fmla="*/ 7148746 w 12192001"/>
              <a:gd name="connsiteY2502" fmla="*/ 3706154 h 6858000"/>
              <a:gd name="connsiteX2503" fmla="*/ 7140805 w 12192001"/>
              <a:gd name="connsiteY2503" fmla="*/ 3719156 h 6858000"/>
              <a:gd name="connsiteX2504" fmla="*/ 7138353 w 12192001"/>
              <a:gd name="connsiteY2504" fmla="*/ 3738837 h 6858000"/>
              <a:gd name="connsiteX2505" fmla="*/ 7150804 w 12192001"/>
              <a:gd name="connsiteY2505" fmla="*/ 3740388 h 6858000"/>
              <a:gd name="connsiteX2506" fmla="*/ 7166460 w 12192001"/>
              <a:gd name="connsiteY2506" fmla="*/ 3726349 h 6858000"/>
              <a:gd name="connsiteX2507" fmla="*/ 7173420 w 12192001"/>
              <a:gd name="connsiteY2507" fmla="*/ 3721220 h 6858000"/>
              <a:gd name="connsiteX2508" fmla="*/ 7173194 w 12192001"/>
              <a:gd name="connsiteY2508" fmla="*/ 3733183 h 6858000"/>
              <a:gd name="connsiteX2509" fmla="*/ 7168988 w 12192001"/>
              <a:gd name="connsiteY2509" fmla="*/ 3746650 h 6858000"/>
              <a:gd name="connsiteX2510" fmla="*/ 7167518 w 12192001"/>
              <a:gd name="connsiteY2510" fmla="*/ 3758459 h 6858000"/>
              <a:gd name="connsiteX2511" fmla="*/ 7176632 w 12192001"/>
              <a:gd name="connsiteY2511" fmla="*/ 3837541 h 6858000"/>
              <a:gd name="connsiteX2512" fmla="*/ 7171485 w 12192001"/>
              <a:gd name="connsiteY2512" fmla="*/ 3878871 h 6858000"/>
              <a:gd name="connsiteX2513" fmla="*/ 7174768 w 12192001"/>
              <a:gd name="connsiteY2513" fmla="*/ 3903264 h 6858000"/>
              <a:gd name="connsiteX2514" fmla="*/ 7188934 w 12192001"/>
              <a:gd name="connsiteY2514" fmla="*/ 3891038 h 6858000"/>
              <a:gd name="connsiteX2515" fmla="*/ 7196630 w 12192001"/>
              <a:gd name="connsiteY2515" fmla="*/ 3880004 h 6858000"/>
              <a:gd name="connsiteX2516" fmla="*/ 7207816 w 12192001"/>
              <a:gd name="connsiteY2516" fmla="*/ 3871405 h 6858000"/>
              <a:gd name="connsiteX2517" fmla="*/ 7209099 w 12192001"/>
              <a:gd name="connsiteY2517" fmla="*/ 3891551 h 6858000"/>
              <a:gd name="connsiteX2518" fmla="*/ 7210441 w 12192001"/>
              <a:gd name="connsiteY2518" fmla="*/ 3941684 h 6858000"/>
              <a:gd name="connsiteX2519" fmla="*/ 7182205 w 12192001"/>
              <a:gd name="connsiteY2519" fmla="*/ 4016114 h 6858000"/>
              <a:gd name="connsiteX2520" fmla="*/ 7164588 w 12192001"/>
              <a:gd name="connsiteY2520" fmla="*/ 4045898 h 6858000"/>
              <a:gd name="connsiteX2521" fmla="*/ 7234309 w 12192001"/>
              <a:gd name="connsiteY2521" fmla="*/ 4054582 h 6858000"/>
              <a:gd name="connsiteX2522" fmla="*/ 7256171 w 12192001"/>
              <a:gd name="connsiteY2522" fmla="*/ 4031323 h 6858000"/>
              <a:gd name="connsiteX2523" fmla="*/ 7265395 w 12192001"/>
              <a:gd name="connsiteY2523" fmla="*/ 4038468 h 6858000"/>
              <a:gd name="connsiteX2524" fmla="*/ 7269092 w 12192001"/>
              <a:gd name="connsiteY2524" fmla="*/ 4018942 h 6858000"/>
              <a:gd name="connsiteX2525" fmla="*/ 7268318 w 12192001"/>
              <a:gd name="connsiteY2525" fmla="*/ 4004855 h 6858000"/>
              <a:gd name="connsiteX2526" fmla="*/ 7278239 w 12192001"/>
              <a:gd name="connsiteY2526" fmla="*/ 3986104 h 6858000"/>
              <a:gd name="connsiteX2527" fmla="*/ 7289161 w 12192001"/>
              <a:gd name="connsiteY2527" fmla="*/ 3969477 h 6858000"/>
              <a:gd name="connsiteX2528" fmla="*/ 7289328 w 12192001"/>
              <a:gd name="connsiteY2528" fmla="*/ 3927526 h 6858000"/>
              <a:gd name="connsiteX2529" fmla="*/ 7292986 w 12192001"/>
              <a:gd name="connsiteY2529" fmla="*/ 3888009 h 6858000"/>
              <a:gd name="connsiteX2530" fmla="*/ 7312377 w 12192001"/>
              <a:gd name="connsiteY2530" fmla="*/ 3874435 h 6858000"/>
              <a:gd name="connsiteX2531" fmla="*/ 7320828 w 12192001"/>
              <a:gd name="connsiteY2531" fmla="*/ 3867493 h 6858000"/>
              <a:gd name="connsiteX2532" fmla="*/ 7302321 w 12192001"/>
              <a:gd name="connsiteY2532" fmla="*/ 3823216 h 6858000"/>
              <a:gd name="connsiteX2533" fmla="*/ 7289851 w 12192001"/>
              <a:gd name="connsiteY2533" fmla="*/ 3811670 h 6858000"/>
              <a:gd name="connsiteX2534" fmla="*/ 7291509 w 12192001"/>
              <a:gd name="connsiteY2534" fmla="*/ 3767906 h 6858000"/>
              <a:gd name="connsiteX2535" fmla="*/ 7299470 w 12192001"/>
              <a:gd name="connsiteY2535" fmla="*/ 3764901 h 6858000"/>
              <a:gd name="connsiteX2536" fmla="*/ 7311165 w 12192001"/>
              <a:gd name="connsiteY2536" fmla="*/ 3762360 h 6858000"/>
              <a:gd name="connsiteX2537" fmla="*/ 7318596 w 12192001"/>
              <a:gd name="connsiteY2537" fmla="*/ 3743299 h 6858000"/>
              <a:gd name="connsiteX2538" fmla="*/ 7312010 w 12192001"/>
              <a:gd name="connsiteY2538" fmla="*/ 3684518 h 6858000"/>
              <a:gd name="connsiteX2539" fmla="*/ 7307463 w 12192001"/>
              <a:gd name="connsiteY2539" fmla="*/ 3649975 h 6858000"/>
              <a:gd name="connsiteX2540" fmla="*/ 7325454 w 12192001"/>
              <a:gd name="connsiteY2540" fmla="*/ 3556281 h 6858000"/>
              <a:gd name="connsiteX2541" fmla="*/ 7331376 w 12192001"/>
              <a:gd name="connsiteY2541" fmla="*/ 3529037 h 6858000"/>
              <a:gd name="connsiteX2542" fmla="*/ 7320752 w 12192001"/>
              <a:gd name="connsiteY2542" fmla="*/ 3441773 h 6858000"/>
              <a:gd name="connsiteX2543" fmla="*/ 7325635 w 12192001"/>
              <a:gd name="connsiteY2543" fmla="*/ 3392415 h 6858000"/>
              <a:gd name="connsiteX2544" fmla="*/ 7353890 w 12192001"/>
              <a:gd name="connsiteY2544" fmla="*/ 3327980 h 6858000"/>
              <a:gd name="connsiteX2545" fmla="*/ 7331970 w 12192001"/>
              <a:gd name="connsiteY2545" fmla="*/ 3321253 h 6858000"/>
              <a:gd name="connsiteX2546" fmla="*/ 7322443 w 12192001"/>
              <a:gd name="connsiteY2546" fmla="*/ 3286089 h 6858000"/>
              <a:gd name="connsiteX2547" fmla="*/ 7338363 w 12192001"/>
              <a:gd name="connsiteY2547" fmla="*/ 3280078 h 6858000"/>
              <a:gd name="connsiteX2548" fmla="*/ 7349775 w 12192001"/>
              <a:gd name="connsiteY2548" fmla="*/ 3259514 h 6858000"/>
              <a:gd name="connsiteX2549" fmla="*/ 7351923 w 12192001"/>
              <a:gd name="connsiteY2549" fmla="*/ 3211814 h 6858000"/>
              <a:gd name="connsiteX2550" fmla="*/ 7353543 w 12192001"/>
              <a:gd name="connsiteY2550" fmla="*/ 3148059 h 6858000"/>
              <a:gd name="connsiteX2551" fmla="*/ 7358955 w 12192001"/>
              <a:gd name="connsiteY2551" fmla="*/ 3114756 h 6858000"/>
              <a:gd name="connsiteX2552" fmla="*/ 7370876 w 12192001"/>
              <a:gd name="connsiteY2552" fmla="*/ 3100252 h 6858000"/>
              <a:gd name="connsiteX2553" fmla="*/ 7385513 w 12192001"/>
              <a:gd name="connsiteY2553" fmla="*/ 3074094 h 6858000"/>
              <a:gd name="connsiteX2554" fmla="*/ 7369309 w 12192001"/>
              <a:gd name="connsiteY2554" fmla="*/ 3062083 h 6858000"/>
              <a:gd name="connsiteX2555" fmla="*/ 7366045 w 12192001"/>
              <a:gd name="connsiteY2555" fmla="*/ 3047686 h 6858000"/>
              <a:gd name="connsiteX2556" fmla="*/ 7372250 w 12192001"/>
              <a:gd name="connsiteY2556" fmla="*/ 3038465 h 6858000"/>
              <a:gd name="connsiteX2557" fmla="*/ 7394112 w 12192001"/>
              <a:gd name="connsiteY2557" fmla="*/ 3015206 h 6858000"/>
              <a:gd name="connsiteX2558" fmla="*/ 7394458 w 12192001"/>
              <a:gd name="connsiteY2558" fmla="*/ 3014444 h 6858000"/>
              <a:gd name="connsiteX2559" fmla="*/ 7405805 w 12192001"/>
              <a:gd name="connsiteY2559" fmla="*/ 3039062 h 6858000"/>
              <a:gd name="connsiteX2560" fmla="*/ 7409602 w 12192001"/>
              <a:gd name="connsiteY2560" fmla="*/ 3076610 h 6858000"/>
              <a:gd name="connsiteX2561" fmla="*/ 7398212 w 12192001"/>
              <a:gd name="connsiteY2561" fmla="*/ 3129176 h 6858000"/>
              <a:gd name="connsiteX2562" fmla="*/ 7398212 w 12192001"/>
              <a:gd name="connsiteY2562" fmla="*/ 3159214 h 6858000"/>
              <a:gd name="connsiteX2563" fmla="*/ 7402009 w 12192001"/>
              <a:gd name="connsiteY2563" fmla="*/ 3174233 h 6858000"/>
              <a:gd name="connsiteX2564" fmla="*/ 7409602 w 12192001"/>
              <a:gd name="connsiteY2564" fmla="*/ 3215535 h 6858000"/>
              <a:gd name="connsiteX2565" fmla="*/ 7413398 w 12192001"/>
              <a:gd name="connsiteY2565" fmla="*/ 3230553 h 6858000"/>
              <a:gd name="connsiteX2566" fmla="*/ 7419530 w 12192001"/>
              <a:gd name="connsiteY2566" fmla="*/ 3236031 h 6858000"/>
              <a:gd name="connsiteX2567" fmla="*/ 7419722 w 12192001"/>
              <a:gd name="connsiteY2567" fmla="*/ 3256234 h 6858000"/>
              <a:gd name="connsiteX2568" fmla="*/ 7432288 w 12192001"/>
              <a:gd name="connsiteY2568" fmla="*/ 3317759 h 6858000"/>
              <a:gd name="connsiteX2569" fmla="*/ 7468245 w 12192001"/>
              <a:gd name="connsiteY2569" fmla="*/ 3374202 h 6858000"/>
              <a:gd name="connsiteX2570" fmla="*/ 7459116 w 12192001"/>
              <a:gd name="connsiteY2570" fmla="*/ 3417035 h 6858000"/>
              <a:gd name="connsiteX2571" fmla="*/ 7474321 w 12192001"/>
              <a:gd name="connsiteY2571" fmla="*/ 3426923 h 6858000"/>
              <a:gd name="connsiteX2572" fmla="*/ 7487319 w 12192001"/>
              <a:gd name="connsiteY2572" fmla="*/ 3454525 h 6858000"/>
              <a:gd name="connsiteX2573" fmla="*/ 7474172 w 12192001"/>
              <a:gd name="connsiteY2573" fmla="*/ 3478870 h 6858000"/>
              <a:gd name="connsiteX2574" fmla="*/ 7451046 w 12192001"/>
              <a:gd name="connsiteY2574" fmla="*/ 3491978 h 6858000"/>
              <a:gd name="connsiteX2575" fmla="*/ 7469515 w 12192001"/>
              <a:gd name="connsiteY2575" fmla="*/ 3516264 h 6858000"/>
              <a:gd name="connsiteX2576" fmla="*/ 7481023 w 12192001"/>
              <a:gd name="connsiteY2576" fmla="*/ 3545678 h 6858000"/>
              <a:gd name="connsiteX2577" fmla="*/ 7522070 w 12192001"/>
              <a:gd name="connsiteY2577" fmla="*/ 3530804 h 6858000"/>
              <a:gd name="connsiteX2578" fmla="*/ 7531972 w 12192001"/>
              <a:gd name="connsiteY2578" fmla="*/ 3502058 h 6858000"/>
              <a:gd name="connsiteX2579" fmla="*/ 7520993 w 12192001"/>
              <a:gd name="connsiteY2579" fmla="*/ 3488699 h 6858000"/>
              <a:gd name="connsiteX2580" fmla="*/ 7514993 w 12192001"/>
              <a:gd name="connsiteY2580" fmla="*/ 3475960 h 6858000"/>
              <a:gd name="connsiteX2581" fmla="*/ 7506427 w 12192001"/>
              <a:gd name="connsiteY2581" fmla="*/ 3422928 h 6858000"/>
              <a:gd name="connsiteX2582" fmla="*/ 7510575 w 12192001"/>
              <a:gd name="connsiteY2582" fmla="*/ 3379474 h 6858000"/>
              <a:gd name="connsiteX2583" fmla="*/ 7508311 w 12192001"/>
              <a:gd name="connsiteY2583" fmla="*/ 3367201 h 6858000"/>
              <a:gd name="connsiteX2584" fmla="*/ 7501067 w 12192001"/>
              <a:gd name="connsiteY2584" fmla="*/ 3354306 h 6858000"/>
              <a:gd name="connsiteX2585" fmla="*/ 7501838 w 12192001"/>
              <a:gd name="connsiteY2585" fmla="*/ 3302438 h 6858000"/>
              <a:gd name="connsiteX2586" fmla="*/ 7507445 w 12192001"/>
              <a:gd name="connsiteY2586" fmla="*/ 3278804 h 6858000"/>
              <a:gd name="connsiteX2587" fmla="*/ 7507835 w 12192001"/>
              <a:gd name="connsiteY2587" fmla="*/ 3278895 h 6858000"/>
              <a:gd name="connsiteX2588" fmla="*/ 7523496 w 12192001"/>
              <a:gd name="connsiteY2588" fmla="*/ 3305648 h 6858000"/>
              <a:gd name="connsiteX2589" fmla="*/ 7546275 w 12192001"/>
              <a:gd name="connsiteY2589" fmla="*/ 3328176 h 6858000"/>
              <a:gd name="connsiteX2590" fmla="*/ 7576646 w 12192001"/>
              <a:gd name="connsiteY2590" fmla="*/ 3343195 h 6858000"/>
              <a:gd name="connsiteX2591" fmla="*/ 7584239 w 12192001"/>
              <a:gd name="connsiteY2591" fmla="*/ 3343195 h 6858000"/>
              <a:gd name="connsiteX2592" fmla="*/ 7622204 w 12192001"/>
              <a:gd name="connsiteY2592" fmla="*/ 3286874 h 6858000"/>
              <a:gd name="connsiteX2593" fmla="*/ 7622204 w 12192001"/>
              <a:gd name="connsiteY2593" fmla="*/ 3241914 h 6858000"/>
              <a:gd name="connsiteX2594" fmla="*/ 7622704 w 12192001"/>
              <a:gd name="connsiteY2594" fmla="*/ 3240545 h 6858000"/>
              <a:gd name="connsiteX2595" fmla="*/ 7622204 w 12192001"/>
              <a:gd name="connsiteY2595" fmla="*/ 3239910 h 6858000"/>
              <a:gd name="connsiteX2596" fmla="*/ 7622204 w 12192001"/>
              <a:gd name="connsiteY2596" fmla="*/ 3199499 h 6858000"/>
              <a:gd name="connsiteX2597" fmla="*/ 7626201 w 12192001"/>
              <a:gd name="connsiteY2597" fmla="*/ 3182020 h 6858000"/>
              <a:gd name="connsiteX2598" fmla="*/ 7634895 w 12192001"/>
              <a:gd name="connsiteY2598" fmla="*/ 3112220 h 6858000"/>
              <a:gd name="connsiteX2599" fmla="*/ 7635017 w 12192001"/>
              <a:gd name="connsiteY2599" fmla="*/ 3114157 h 6858000"/>
              <a:gd name="connsiteX2600" fmla="*/ 7644983 w 12192001"/>
              <a:gd name="connsiteY2600" fmla="*/ 3136685 h 6858000"/>
              <a:gd name="connsiteX2601" fmla="*/ 7694337 w 12192001"/>
              <a:gd name="connsiteY2601" fmla="*/ 3264346 h 6858000"/>
              <a:gd name="connsiteX2602" fmla="*/ 7698133 w 12192001"/>
              <a:gd name="connsiteY2602" fmla="*/ 3339440 h 6858000"/>
              <a:gd name="connsiteX2603" fmla="*/ 7698133 w 12192001"/>
              <a:gd name="connsiteY2603" fmla="*/ 3388252 h 6858000"/>
              <a:gd name="connsiteX2604" fmla="*/ 7705726 w 12192001"/>
              <a:gd name="connsiteY2604" fmla="*/ 3433308 h 6858000"/>
              <a:gd name="connsiteX2605" fmla="*/ 7713319 w 12192001"/>
              <a:gd name="connsiteY2605" fmla="*/ 3452082 h 6858000"/>
              <a:gd name="connsiteX2606" fmla="*/ 7720912 w 12192001"/>
              <a:gd name="connsiteY2606" fmla="*/ 3433308 h 6858000"/>
              <a:gd name="connsiteX2607" fmla="*/ 7713319 w 12192001"/>
              <a:gd name="connsiteY2607" fmla="*/ 3301893 h 6858000"/>
              <a:gd name="connsiteX2608" fmla="*/ 7736098 w 12192001"/>
              <a:gd name="connsiteY2608" fmla="*/ 3245572 h 6858000"/>
              <a:gd name="connsiteX2609" fmla="*/ 7743691 w 12192001"/>
              <a:gd name="connsiteY2609" fmla="*/ 3245572 h 6858000"/>
              <a:gd name="connsiteX2610" fmla="*/ 7758877 w 12192001"/>
              <a:gd name="connsiteY2610" fmla="*/ 3249327 h 6858000"/>
              <a:gd name="connsiteX2611" fmla="*/ 7758877 w 12192001"/>
              <a:gd name="connsiteY2611" fmla="*/ 3283120 h 6858000"/>
              <a:gd name="connsiteX2612" fmla="*/ 7766469 w 12192001"/>
              <a:gd name="connsiteY2612" fmla="*/ 3305648 h 6858000"/>
              <a:gd name="connsiteX2613" fmla="*/ 7774063 w 12192001"/>
              <a:gd name="connsiteY2613" fmla="*/ 3309403 h 6858000"/>
              <a:gd name="connsiteX2614" fmla="*/ 7777859 w 12192001"/>
              <a:gd name="connsiteY2614" fmla="*/ 3301893 h 6858000"/>
              <a:gd name="connsiteX2615" fmla="*/ 7777859 w 12192001"/>
              <a:gd name="connsiteY2615" fmla="*/ 3268101 h 6858000"/>
              <a:gd name="connsiteX2616" fmla="*/ 7785452 w 12192001"/>
              <a:gd name="connsiteY2616" fmla="*/ 3256836 h 6858000"/>
              <a:gd name="connsiteX2617" fmla="*/ 7793045 w 12192001"/>
              <a:gd name="connsiteY2617" fmla="*/ 3264346 h 6858000"/>
              <a:gd name="connsiteX2618" fmla="*/ 7812027 w 12192001"/>
              <a:gd name="connsiteY2618" fmla="*/ 3309403 h 6858000"/>
              <a:gd name="connsiteX2619" fmla="*/ 7827213 w 12192001"/>
              <a:gd name="connsiteY2619" fmla="*/ 3380742 h 6858000"/>
              <a:gd name="connsiteX2620" fmla="*/ 7831010 w 12192001"/>
              <a:gd name="connsiteY2620" fmla="*/ 3380742 h 6858000"/>
              <a:gd name="connsiteX2621" fmla="*/ 7838602 w 12192001"/>
              <a:gd name="connsiteY2621" fmla="*/ 3380742 h 6858000"/>
              <a:gd name="connsiteX2622" fmla="*/ 7838602 w 12192001"/>
              <a:gd name="connsiteY2622" fmla="*/ 3365723 h 6858000"/>
              <a:gd name="connsiteX2623" fmla="*/ 7845721 w 12192001"/>
              <a:gd name="connsiteY2623" fmla="*/ 3353051 h 6858000"/>
              <a:gd name="connsiteX2624" fmla="*/ 7853977 w 12192001"/>
              <a:gd name="connsiteY2624" fmla="*/ 3353793 h 6858000"/>
              <a:gd name="connsiteX2625" fmla="*/ 7855592 w 12192001"/>
              <a:gd name="connsiteY2625" fmla="*/ 3370484 h 6858000"/>
              <a:gd name="connsiteX2626" fmla="*/ 7875583 w 12192001"/>
              <a:gd name="connsiteY2626" fmla="*/ 3666774 h 6858000"/>
              <a:gd name="connsiteX2627" fmla="*/ 7880601 w 12192001"/>
              <a:gd name="connsiteY2627" fmla="*/ 3687386 h 6858000"/>
              <a:gd name="connsiteX2628" fmla="*/ 7894767 w 12192001"/>
              <a:gd name="connsiteY2628" fmla="*/ 3675160 h 6858000"/>
              <a:gd name="connsiteX2629" fmla="*/ 7905953 w 12192001"/>
              <a:gd name="connsiteY2629" fmla="*/ 3666560 h 6858000"/>
              <a:gd name="connsiteX2630" fmla="*/ 7913707 w 12192001"/>
              <a:gd name="connsiteY2630" fmla="*/ 3685513 h 6858000"/>
              <a:gd name="connsiteX2631" fmla="*/ 7911501 w 12192001"/>
              <a:gd name="connsiteY2631" fmla="*/ 3703226 h 6858000"/>
              <a:gd name="connsiteX2632" fmla="*/ 7934743 w 12192001"/>
              <a:gd name="connsiteY2632" fmla="*/ 3750091 h 6858000"/>
              <a:gd name="connsiteX2633" fmla="*/ 7953909 w 12192001"/>
              <a:gd name="connsiteY2633" fmla="*/ 3748481 h 6858000"/>
              <a:gd name="connsiteX2634" fmla="*/ 7960417 w 12192001"/>
              <a:gd name="connsiteY2634" fmla="*/ 3767280 h 6858000"/>
              <a:gd name="connsiteX2635" fmla="*/ 7925615 w 12192001"/>
              <a:gd name="connsiteY2635" fmla="*/ 3792924 h 6858000"/>
              <a:gd name="connsiteX2636" fmla="*/ 7950573 w 12192001"/>
              <a:gd name="connsiteY2636" fmla="*/ 3826013 h 6858000"/>
              <a:gd name="connsiteX2637" fmla="*/ 7992130 w 12192001"/>
              <a:gd name="connsiteY2637" fmla="*/ 3817198 h 6858000"/>
              <a:gd name="connsiteX2638" fmla="*/ 7995768 w 12192001"/>
              <a:gd name="connsiteY2638" fmla="*/ 3767685 h 6858000"/>
              <a:gd name="connsiteX2639" fmla="*/ 7991408 w 12192001"/>
              <a:gd name="connsiteY2639" fmla="*/ 3701187 h 6858000"/>
              <a:gd name="connsiteX2640" fmla="*/ 7997046 w 12192001"/>
              <a:gd name="connsiteY2640" fmla="*/ 3655921 h 6858000"/>
              <a:gd name="connsiteX2641" fmla="*/ 7996458 w 12192001"/>
              <a:gd name="connsiteY2641" fmla="*/ 3515036 h 6858000"/>
              <a:gd name="connsiteX2642" fmla="*/ 7992185 w 12192001"/>
              <a:gd name="connsiteY2642" fmla="*/ 3501220 h 6858000"/>
              <a:gd name="connsiteX2643" fmla="*/ 7991410 w 12192001"/>
              <a:gd name="connsiteY2643" fmla="*/ 3494323 h 6858000"/>
              <a:gd name="connsiteX2644" fmla="*/ 8005647 w 12192001"/>
              <a:gd name="connsiteY2644" fmla="*/ 3474610 h 6858000"/>
              <a:gd name="connsiteX2645" fmla="*/ 8028426 w 12192001"/>
              <a:gd name="connsiteY2645" fmla="*/ 3470856 h 6858000"/>
              <a:gd name="connsiteX2646" fmla="*/ 8028426 w 12192001"/>
              <a:gd name="connsiteY2646" fmla="*/ 3437063 h 6858000"/>
              <a:gd name="connsiteX2647" fmla="*/ 8032222 w 12192001"/>
              <a:gd name="connsiteY2647" fmla="*/ 3407025 h 6858000"/>
              <a:gd name="connsiteX2648" fmla="*/ 8028426 w 12192001"/>
              <a:gd name="connsiteY2648" fmla="*/ 3380742 h 6858000"/>
              <a:gd name="connsiteX2649" fmla="*/ 8026831 w 12192001"/>
              <a:gd name="connsiteY2649" fmla="*/ 3340139 h 6858000"/>
              <a:gd name="connsiteX2650" fmla="*/ 8035494 w 12192001"/>
              <a:gd name="connsiteY2650" fmla="*/ 3326936 h 6858000"/>
              <a:gd name="connsiteX2651" fmla="*/ 8045680 w 12192001"/>
              <a:gd name="connsiteY2651" fmla="*/ 3316213 h 6858000"/>
              <a:gd name="connsiteX2652" fmla="*/ 8065432 w 12192001"/>
              <a:gd name="connsiteY2652" fmla="*/ 3360645 h 6858000"/>
              <a:gd name="connsiteX2653" fmla="*/ 8061174 w 12192001"/>
              <a:gd name="connsiteY2653" fmla="*/ 3476035 h 6858000"/>
              <a:gd name="connsiteX2654" fmla="*/ 8055026 w 12192001"/>
              <a:gd name="connsiteY2654" fmla="*/ 3515243 h 6858000"/>
              <a:gd name="connsiteX2655" fmla="*/ 8058046 w 12192001"/>
              <a:gd name="connsiteY2655" fmla="*/ 3531608 h 6858000"/>
              <a:gd name="connsiteX2656" fmla="*/ 8073289 w 12192001"/>
              <a:gd name="connsiteY2656" fmla="*/ 3561487 h 6858000"/>
              <a:gd name="connsiteX2657" fmla="*/ 8078120 w 12192001"/>
              <a:gd name="connsiteY2657" fmla="*/ 3614054 h 6858000"/>
              <a:gd name="connsiteX2658" fmla="*/ 8095589 w 12192001"/>
              <a:gd name="connsiteY2658" fmla="*/ 3636216 h 6858000"/>
              <a:gd name="connsiteX2659" fmla="*/ 8102059 w 12192001"/>
              <a:gd name="connsiteY2659" fmla="*/ 3635023 h 6858000"/>
              <a:gd name="connsiteX2660" fmla="*/ 8111303 w 12192001"/>
              <a:gd name="connsiteY2660" fmla="*/ 3652164 h 6858000"/>
              <a:gd name="connsiteX2661" fmla="*/ 8100363 w 12192001"/>
              <a:gd name="connsiteY2661" fmla="*/ 3658796 h 6858000"/>
              <a:gd name="connsiteX2662" fmla="*/ 8087441 w 12192001"/>
              <a:gd name="connsiteY2662" fmla="*/ 3671177 h 6858000"/>
              <a:gd name="connsiteX2663" fmla="*/ 8107420 w 12192001"/>
              <a:gd name="connsiteY2663" fmla="*/ 3703645 h 6858000"/>
              <a:gd name="connsiteX2664" fmla="*/ 8117380 w 12192001"/>
              <a:gd name="connsiteY2664" fmla="*/ 3704886 h 6858000"/>
              <a:gd name="connsiteX2665" fmla="*/ 8111174 w 12192001"/>
              <a:gd name="connsiteY2665" fmla="*/ 3714106 h 6858000"/>
              <a:gd name="connsiteX2666" fmla="*/ 8109232 w 12192001"/>
              <a:gd name="connsiteY2666" fmla="*/ 3739847 h 6858000"/>
              <a:gd name="connsiteX2667" fmla="*/ 8136455 w 12192001"/>
              <a:gd name="connsiteY2667" fmla="*/ 3785209 h 6858000"/>
              <a:gd name="connsiteX2668" fmla="*/ 8173128 w 12192001"/>
              <a:gd name="connsiteY2668" fmla="*/ 3825752 h 6858000"/>
              <a:gd name="connsiteX2669" fmla="*/ 8187352 w 12192001"/>
              <a:gd name="connsiteY2669" fmla="*/ 3843513 h 6858000"/>
              <a:gd name="connsiteX2670" fmla="*/ 8233591 w 12192001"/>
              <a:gd name="connsiteY2670" fmla="*/ 3939211 h 6858000"/>
              <a:gd name="connsiteX2671" fmla="*/ 8250531 w 12192001"/>
              <a:gd name="connsiteY2671" fmla="*/ 3945318 h 6858000"/>
              <a:gd name="connsiteX2672" fmla="*/ 8251983 w 12192001"/>
              <a:gd name="connsiteY2672" fmla="*/ 3923514 h 6858000"/>
              <a:gd name="connsiteX2673" fmla="*/ 8256395 w 12192001"/>
              <a:gd name="connsiteY2673" fmla="*/ 3888088 h 6858000"/>
              <a:gd name="connsiteX2674" fmla="*/ 8270994 w 12192001"/>
              <a:gd name="connsiteY2674" fmla="*/ 3841939 h 6858000"/>
              <a:gd name="connsiteX2675" fmla="*/ 8243281 w 12192001"/>
              <a:gd name="connsiteY2675" fmla="*/ 3800513 h 6858000"/>
              <a:gd name="connsiteX2676" fmla="*/ 8230340 w 12192001"/>
              <a:gd name="connsiteY2676" fmla="*/ 3802899 h 6858000"/>
              <a:gd name="connsiteX2677" fmla="*/ 8227605 w 12192001"/>
              <a:gd name="connsiteY2677" fmla="*/ 3804557 h 6858000"/>
              <a:gd name="connsiteX2678" fmla="*/ 8229340 w 12192001"/>
              <a:gd name="connsiteY2678" fmla="*/ 3800775 h 6858000"/>
              <a:gd name="connsiteX2679" fmla="*/ 8230792 w 12192001"/>
              <a:gd name="connsiteY2679" fmla="*/ 3778971 h 6858000"/>
              <a:gd name="connsiteX2680" fmla="*/ 8259557 w 12192001"/>
              <a:gd name="connsiteY2680" fmla="*/ 3720596 h 6858000"/>
              <a:gd name="connsiteX2681" fmla="*/ 8274929 w 12192001"/>
              <a:gd name="connsiteY2681" fmla="*/ 3688534 h 6858000"/>
              <a:gd name="connsiteX2682" fmla="*/ 8263666 w 12192001"/>
              <a:gd name="connsiteY2682" fmla="*/ 3657151 h 6858000"/>
              <a:gd name="connsiteX2683" fmla="*/ 8228857 w 12192001"/>
              <a:gd name="connsiteY2683" fmla="*/ 3550885 h 6858000"/>
              <a:gd name="connsiteX2684" fmla="*/ 8249965 w 12192001"/>
              <a:gd name="connsiteY2684" fmla="*/ 3523534 h 6858000"/>
              <a:gd name="connsiteX2685" fmla="*/ 8277071 w 12192001"/>
              <a:gd name="connsiteY2685" fmla="*/ 3508923 h 6858000"/>
              <a:gd name="connsiteX2686" fmla="*/ 8258564 w 12192001"/>
              <a:gd name="connsiteY2686" fmla="*/ 3464646 h 6858000"/>
              <a:gd name="connsiteX2687" fmla="*/ 8260292 w 12192001"/>
              <a:gd name="connsiteY2687" fmla="*/ 3451859 h 6858000"/>
              <a:gd name="connsiteX2688" fmla="*/ 8266046 w 12192001"/>
              <a:gd name="connsiteY2688" fmla="*/ 3452081 h 6858000"/>
              <a:gd name="connsiteX2689" fmla="*/ 8273639 w 12192001"/>
              <a:gd name="connsiteY2689" fmla="*/ 3433307 h 6858000"/>
              <a:gd name="connsiteX2690" fmla="*/ 8271674 w 12192001"/>
              <a:gd name="connsiteY2690" fmla="*/ 3378894 h 6858000"/>
              <a:gd name="connsiteX2691" fmla="*/ 8292986 w 12192001"/>
              <a:gd name="connsiteY2691" fmla="*/ 3371000 h 6858000"/>
              <a:gd name="connsiteX2692" fmla="*/ 8316112 w 12192001"/>
              <a:gd name="connsiteY2692" fmla="*/ 3357891 h 6858000"/>
              <a:gd name="connsiteX2693" fmla="*/ 8317093 w 12192001"/>
              <a:gd name="connsiteY2693" fmla="*/ 3350019 h 6858000"/>
              <a:gd name="connsiteX2694" fmla="*/ 8305585 w 12192001"/>
              <a:gd name="connsiteY2694" fmla="*/ 3320604 h 6858000"/>
              <a:gd name="connsiteX2695" fmla="*/ 8288116 w 12192001"/>
              <a:gd name="connsiteY2695" fmla="*/ 3298442 h 6858000"/>
              <a:gd name="connsiteX2696" fmla="*/ 8273852 w 12192001"/>
              <a:gd name="connsiteY2696" fmla="*/ 3292418 h 6858000"/>
              <a:gd name="connsiteX2697" fmla="*/ 8271425 w 12192001"/>
              <a:gd name="connsiteY2697" fmla="*/ 3286694 h 6858000"/>
              <a:gd name="connsiteX2698" fmla="*/ 8276012 w 12192001"/>
              <a:gd name="connsiteY2698" fmla="*/ 3273732 h 6858000"/>
              <a:gd name="connsiteX2699" fmla="*/ 8288825 w 12192001"/>
              <a:gd name="connsiteY2699" fmla="*/ 3245571 h 6858000"/>
              <a:gd name="connsiteX2700" fmla="*/ 8296418 w 12192001"/>
              <a:gd name="connsiteY2700" fmla="*/ 3245571 h 6858000"/>
              <a:gd name="connsiteX2701" fmla="*/ 8311604 w 12192001"/>
              <a:gd name="connsiteY2701" fmla="*/ 3249326 h 6858000"/>
              <a:gd name="connsiteX2702" fmla="*/ 8311604 w 12192001"/>
              <a:gd name="connsiteY2702" fmla="*/ 3283119 h 6858000"/>
              <a:gd name="connsiteX2703" fmla="*/ 8319197 w 12192001"/>
              <a:gd name="connsiteY2703" fmla="*/ 3305647 h 6858000"/>
              <a:gd name="connsiteX2704" fmla="*/ 8326790 w 12192001"/>
              <a:gd name="connsiteY2704" fmla="*/ 3309402 h 6858000"/>
              <a:gd name="connsiteX2705" fmla="*/ 8330586 w 12192001"/>
              <a:gd name="connsiteY2705" fmla="*/ 3301892 h 6858000"/>
              <a:gd name="connsiteX2706" fmla="*/ 8330586 w 12192001"/>
              <a:gd name="connsiteY2706" fmla="*/ 3268100 h 6858000"/>
              <a:gd name="connsiteX2707" fmla="*/ 8338179 w 12192001"/>
              <a:gd name="connsiteY2707" fmla="*/ 3256835 h 6858000"/>
              <a:gd name="connsiteX2708" fmla="*/ 8345772 w 12192001"/>
              <a:gd name="connsiteY2708" fmla="*/ 3264345 h 6858000"/>
              <a:gd name="connsiteX2709" fmla="*/ 8364754 w 12192001"/>
              <a:gd name="connsiteY2709" fmla="*/ 3309402 h 6858000"/>
              <a:gd name="connsiteX2710" fmla="*/ 8379940 w 12192001"/>
              <a:gd name="connsiteY2710" fmla="*/ 3380741 h 6858000"/>
              <a:gd name="connsiteX2711" fmla="*/ 8383737 w 12192001"/>
              <a:gd name="connsiteY2711" fmla="*/ 3380741 h 6858000"/>
              <a:gd name="connsiteX2712" fmla="*/ 8391329 w 12192001"/>
              <a:gd name="connsiteY2712" fmla="*/ 3380741 h 6858000"/>
              <a:gd name="connsiteX2713" fmla="*/ 8391329 w 12192001"/>
              <a:gd name="connsiteY2713" fmla="*/ 3365722 h 6858000"/>
              <a:gd name="connsiteX2714" fmla="*/ 8414107 w 12192001"/>
              <a:gd name="connsiteY2714" fmla="*/ 3354458 h 6858000"/>
              <a:gd name="connsiteX2715" fmla="*/ 8425497 w 12192001"/>
              <a:gd name="connsiteY2715" fmla="*/ 3350704 h 6858000"/>
              <a:gd name="connsiteX2716" fmla="*/ 8436887 w 12192001"/>
              <a:gd name="connsiteY2716" fmla="*/ 3316911 h 6858000"/>
              <a:gd name="connsiteX2717" fmla="*/ 8436887 w 12192001"/>
              <a:gd name="connsiteY2717" fmla="*/ 3343194 h 6858000"/>
              <a:gd name="connsiteX2718" fmla="*/ 8448277 w 12192001"/>
              <a:gd name="connsiteY2718" fmla="*/ 3346949 h 6858000"/>
              <a:gd name="connsiteX2719" fmla="*/ 8455869 w 12192001"/>
              <a:gd name="connsiteY2719" fmla="*/ 3346949 h 6858000"/>
              <a:gd name="connsiteX2720" fmla="*/ 8455869 w 12192001"/>
              <a:gd name="connsiteY2720" fmla="*/ 3350704 h 6858000"/>
              <a:gd name="connsiteX2721" fmla="*/ 8452073 w 12192001"/>
              <a:gd name="connsiteY2721" fmla="*/ 3388251 h 6858000"/>
              <a:gd name="connsiteX2722" fmla="*/ 8455869 w 12192001"/>
              <a:gd name="connsiteY2722" fmla="*/ 3395760 h 6858000"/>
              <a:gd name="connsiteX2723" fmla="*/ 8463463 w 12192001"/>
              <a:gd name="connsiteY2723" fmla="*/ 3392006 h 6858000"/>
              <a:gd name="connsiteX2724" fmla="*/ 8478647 w 12192001"/>
              <a:gd name="connsiteY2724" fmla="*/ 3369477 h 6858000"/>
              <a:gd name="connsiteX2725" fmla="*/ 8497631 w 12192001"/>
              <a:gd name="connsiteY2725" fmla="*/ 3365722 h 6858000"/>
              <a:gd name="connsiteX2726" fmla="*/ 8509019 w 12192001"/>
              <a:gd name="connsiteY2726" fmla="*/ 3373232 h 6858000"/>
              <a:gd name="connsiteX2727" fmla="*/ 8509019 w 12192001"/>
              <a:gd name="connsiteY2727" fmla="*/ 3392006 h 6858000"/>
              <a:gd name="connsiteX2728" fmla="*/ 8493833 w 12192001"/>
              <a:gd name="connsiteY2728" fmla="*/ 3437062 h 6858000"/>
              <a:gd name="connsiteX2729" fmla="*/ 8501427 w 12192001"/>
              <a:gd name="connsiteY2729" fmla="*/ 3455836 h 6858000"/>
              <a:gd name="connsiteX2730" fmla="*/ 8524205 w 12192001"/>
              <a:gd name="connsiteY2730" fmla="*/ 3467100 h 6858000"/>
              <a:gd name="connsiteX2731" fmla="*/ 8531799 w 12192001"/>
              <a:gd name="connsiteY2731" fmla="*/ 3500893 h 6858000"/>
              <a:gd name="connsiteX2732" fmla="*/ 8528001 w 12192001"/>
              <a:gd name="connsiteY2732" fmla="*/ 3530930 h 6858000"/>
              <a:gd name="connsiteX2733" fmla="*/ 8539391 w 12192001"/>
              <a:gd name="connsiteY2733" fmla="*/ 3538440 h 6858000"/>
              <a:gd name="connsiteX2734" fmla="*/ 8550781 w 12192001"/>
              <a:gd name="connsiteY2734" fmla="*/ 3530930 h 6858000"/>
              <a:gd name="connsiteX2735" fmla="*/ 8546985 w 12192001"/>
              <a:gd name="connsiteY2735" fmla="*/ 3519666 h 6858000"/>
              <a:gd name="connsiteX2736" fmla="*/ 8558373 w 12192001"/>
              <a:gd name="connsiteY2736" fmla="*/ 3474609 h 6858000"/>
              <a:gd name="connsiteX2737" fmla="*/ 8581153 w 12192001"/>
              <a:gd name="connsiteY2737" fmla="*/ 3470855 h 6858000"/>
              <a:gd name="connsiteX2738" fmla="*/ 8581153 w 12192001"/>
              <a:gd name="connsiteY2738" fmla="*/ 3437062 h 6858000"/>
              <a:gd name="connsiteX2739" fmla="*/ 8584949 w 12192001"/>
              <a:gd name="connsiteY2739" fmla="*/ 3407024 h 6858000"/>
              <a:gd name="connsiteX2740" fmla="*/ 8581153 w 12192001"/>
              <a:gd name="connsiteY2740" fmla="*/ 3380741 h 6858000"/>
              <a:gd name="connsiteX2741" fmla="*/ 8577355 w 12192001"/>
              <a:gd name="connsiteY2741" fmla="*/ 3286873 h 6858000"/>
              <a:gd name="connsiteX2742" fmla="*/ 8577355 w 12192001"/>
              <a:gd name="connsiteY2742" fmla="*/ 3245571 h 6858000"/>
              <a:gd name="connsiteX2743" fmla="*/ 8558373 w 12192001"/>
              <a:gd name="connsiteY2743" fmla="*/ 3181741 h 6858000"/>
              <a:gd name="connsiteX2744" fmla="*/ 8569763 w 12192001"/>
              <a:gd name="connsiteY2744" fmla="*/ 3174232 h 6858000"/>
              <a:gd name="connsiteX2745" fmla="*/ 8573559 w 12192001"/>
              <a:gd name="connsiteY2745" fmla="*/ 3132930 h 6858000"/>
              <a:gd name="connsiteX2746" fmla="*/ 8558373 w 12192001"/>
              <a:gd name="connsiteY2746" fmla="*/ 3102892 h 6858000"/>
              <a:gd name="connsiteX2747" fmla="*/ 8550781 w 12192001"/>
              <a:gd name="connsiteY2747" fmla="*/ 3076609 h 6858000"/>
              <a:gd name="connsiteX2748" fmla="*/ 8551219 w 12192001"/>
              <a:gd name="connsiteY2748" fmla="*/ 3075262 h 6858000"/>
              <a:gd name="connsiteX2749" fmla="*/ 8552873 w 12192001"/>
              <a:gd name="connsiteY2749" fmla="*/ 3075807 h 6858000"/>
              <a:gd name="connsiteX2750" fmla="*/ 8557143 w 12192001"/>
              <a:gd name="connsiteY2750" fmla="*/ 3069705 h 6858000"/>
              <a:gd name="connsiteX2751" fmla="*/ 8557143 w 12192001"/>
              <a:gd name="connsiteY2751" fmla="*/ 3057101 h 6858000"/>
              <a:gd name="connsiteX2752" fmla="*/ 8559659 w 12192001"/>
              <a:gd name="connsiteY2752" fmla="*/ 3049391 h 6858000"/>
              <a:gd name="connsiteX2753" fmla="*/ 8564261 w 12192001"/>
              <a:gd name="connsiteY2753" fmla="*/ 3060318 h 6858000"/>
              <a:gd name="connsiteX2754" fmla="*/ 8568533 w 12192001"/>
              <a:gd name="connsiteY2754" fmla="*/ 3077215 h 6858000"/>
              <a:gd name="connsiteX2755" fmla="*/ 8579921 w 12192001"/>
              <a:gd name="connsiteY2755" fmla="*/ 3080969 h 6858000"/>
              <a:gd name="connsiteX2756" fmla="*/ 8589123 w 12192001"/>
              <a:gd name="connsiteY2756" fmla="*/ 3080142 h 6858000"/>
              <a:gd name="connsiteX2757" fmla="*/ 8589775 w 12192001"/>
              <a:gd name="connsiteY2757" fmla="*/ 3121846 h 6858000"/>
              <a:gd name="connsiteX2758" fmla="*/ 8589775 w 12192001"/>
              <a:gd name="connsiteY2758" fmla="*/ 3129358 h 6858000"/>
              <a:gd name="connsiteX2759" fmla="*/ 8591009 w 12192001"/>
              <a:gd name="connsiteY2759" fmla="*/ 3151893 h 6858000"/>
              <a:gd name="connsiteX2760" fmla="*/ 8593477 w 12192001"/>
              <a:gd name="connsiteY2760" fmla="*/ 3196964 h 6858000"/>
              <a:gd name="connsiteX2761" fmla="*/ 8594711 w 12192001"/>
              <a:gd name="connsiteY2761" fmla="*/ 3215743 h 6858000"/>
              <a:gd name="connsiteX2762" fmla="*/ 8594711 w 12192001"/>
              <a:gd name="connsiteY2762" fmla="*/ 3242034 h 6858000"/>
              <a:gd name="connsiteX2763" fmla="*/ 8597179 w 12192001"/>
              <a:gd name="connsiteY2763" fmla="*/ 3268325 h 6858000"/>
              <a:gd name="connsiteX2764" fmla="*/ 8594711 w 12192001"/>
              <a:gd name="connsiteY2764" fmla="*/ 3283348 h 6858000"/>
              <a:gd name="connsiteX2765" fmla="*/ 8598413 w 12192001"/>
              <a:gd name="connsiteY2765" fmla="*/ 3290860 h 6858000"/>
              <a:gd name="connsiteX2766" fmla="*/ 8598413 w 12192001"/>
              <a:gd name="connsiteY2766" fmla="*/ 3298372 h 6858000"/>
              <a:gd name="connsiteX2767" fmla="*/ 8600881 w 12192001"/>
              <a:gd name="connsiteY2767" fmla="*/ 3358466 h 6858000"/>
              <a:gd name="connsiteX2768" fmla="*/ 8603349 w 12192001"/>
              <a:gd name="connsiteY2768" fmla="*/ 3403536 h 6858000"/>
              <a:gd name="connsiteX2769" fmla="*/ 8603349 w 12192001"/>
              <a:gd name="connsiteY2769" fmla="*/ 3448606 h 6858000"/>
              <a:gd name="connsiteX2770" fmla="*/ 8605817 w 12192001"/>
              <a:gd name="connsiteY2770" fmla="*/ 3463630 h 6858000"/>
              <a:gd name="connsiteX2771" fmla="*/ 8608285 w 12192001"/>
              <a:gd name="connsiteY2771" fmla="*/ 3482409 h 6858000"/>
              <a:gd name="connsiteX2772" fmla="*/ 8607051 w 12192001"/>
              <a:gd name="connsiteY2772" fmla="*/ 3523723 h 6858000"/>
              <a:gd name="connsiteX2773" fmla="*/ 8613221 w 12192001"/>
              <a:gd name="connsiteY2773" fmla="*/ 3542503 h 6858000"/>
              <a:gd name="connsiteX2774" fmla="*/ 8623093 w 12192001"/>
              <a:gd name="connsiteY2774" fmla="*/ 3557526 h 6858000"/>
              <a:gd name="connsiteX2775" fmla="*/ 8625561 w 12192001"/>
              <a:gd name="connsiteY2775" fmla="*/ 3598840 h 6858000"/>
              <a:gd name="connsiteX2776" fmla="*/ 8625561 w 12192001"/>
              <a:gd name="connsiteY2776" fmla="*/ 3647667 h 6858000"/>
              <a:gd name="connsiteX2777" fmla="*/ 8625561 w 12192001"/>
              <a:gd name="connsiteY2777" fmla="*/ 3692737 h 6858000"/>
              <a:gd name="connsiteX2778" fmla="*/ 8630497 w 12192001"/>
              <a:gd name="connsiteY2778" fmla="*/ 3711517 h 6858000"/>
              <a:gd name="connsiteX2779" fmla="*/ 8636667 w 12192001"/>
              <a:gd name="connsiteY2779" fmla="*/ 3704005 h 6858000"/>
              <a:gd name="connsiteX2780" fmla="*/ 8636667 w 12192001"/>
              <a:gd name="connsiteY2780" fmla="*/ 3685226 h 6858000"/>
              <a:gd name="connsiteX2781" fmla="*/ 8640369 w 12192001"/>
              <a:gd name="connsiteY2781" fmla="*/ 3666446 h 6858000"/>
              <a:gd name="connsiteX2782" fmla="*/ 8646539 w 12192001"/>
              <a:gd name="connsiteY2782" fmla="*/ 3643911 h 6858000"/>
              <a:gd name="connsiteX2783" fmla="*/ 8650241 w 12192001"/>
              <a:gd name="connsiteY2783" fmla="*/ 3610108 h 6858000"/>
              <a:gd name="connsiteX2784" fmla="*/ 8650241 w 12192001"/>
              <a:gd name="connsiteY2784" fmla="*/ 3576305 h 6858000"/>
              <a:gd name="connsiteX2785" fmla="*/ 8649007 w 12192001"/>
              <a:gd name="connsiteY2785" fmla="*/ 3523723 h 6858000"/>
              <a:gd name="connsiteX2786" fmla="*/ 8650241 w 12192001"/>
              <a:gd name="connsiteY2786" fmla="*/ 3516212 h 6858000"/>
              <a:gd name="connsiteX2787" fmla="*/ 8653943 w 12192001"/>
              <a:gd name="connsiteY2787" fmla="*/ 3519967 h 6858000"/>
              <a:gd name="connsiteX2788" fmla="*/ 8656411 w 12192001"/>
              <a:gd name="connsiteY2788" fmla="*/ 3542503 h 6858000"/>
              <a:gd name="connsiteX2789" fmla="*/ 8665049 w 12192001"/>
              <a:gd name="connsiteY2789" fmla="*/ 3550014 h 6858000"/>
              <a:gd name="connsiteX2790" fmla="*/ 8666283 w 12192001"/>
              <a:gd name="connsiteY2790" fmla="*/ 3512456 h 6858000"/>
              <a:gd name="connsiteX2791" fmla="*/ 8667517 w 12192001"/>
              <a:gd name="connsiteY2791" fmla="*/ 3527479 h 6858000"/>
              <a:gd name="connsiteX2792" fmla="*/ 8667517 w 12192001"/>
              <a:gd name="connsiteY2792" fmla="*/ 3561282 h 6858000"/>
              <a:gd name="connsiteX2793" fmla="*/ 8671219 w 12192001"/>
              <a:gd name="connsiteY2793" fmla="*/ 3595085 h 6858000"/>
              <a:gd name="connsiteX2794" fmla="*/ 8678623 w 12192001"/>
              <a:gd name="connsiteY2794" fmla="*/ 3602596 h 6858000"/>
              <a:gd name="connsiteX2795" fmla="*/ 8682325 w 12192001"/>
              <a:gd name="connsiteY2795" fmla="*/ 3583817 h 6858000"/>
              <a:gd name="connsiteX2796" fmla="*/ 8681091 w 12192001"/>
              <a:gd name="connsiteY2796" fmla="*/ 3553770 h 6858000"/>
              <a:gd name="connsiteX2797" fmla="*/ 8678623 w 12192001"/>
              <a:gd name="connsiteY2797" fmla="*/ 3489921 h 6858000"/>
              <a:gd name="connsiteX2798" fmla="*/ 8679857 w 12192001"/>
              <a:gd name="connsiteY2798" fmla="*/ 3482409 h 6858000"/>
              <a:gd name="connsiteX2799" fmla="*/ 8682325 w 12192001"/>
              <a:gd name="connsiteY2799" fmla="*/ 3429827 h 6858000"/>
              <a:gd name="connsiteX2800" fmla="*/ 8684793 w 12192001"/>
              <a:gd name="connsiteY2800" fmla="*/ 3350954 h 6858000"/>
              <a:gd name="connsiteX2801" fmla="*/ 8684793 w 12192001"/>
              <a:gd name="connsiteY2801" fmla="*/ 3347198 h 6858000"/>
              <a:gd name="connsiteX2802" fmla="*/ 8686027 w 12192001"/>
              <a:gd name="connsiteY2802" fmla="*/ 3347198 h 6858000"/>
              <a:gd name="connsiteX2803" fmla="*/ 8688495 w 12192001"/>
              <a:gd name="connsiteY2803" fmla="*/ 3350954 h 6858000"/>
              <a:gd name="connsiteX2804" fmla="*/ 8688495 w 12192001"/>
              <a:gd name="connsiteY2804" fmla="*/ 3362221 h 6858000"/>
              <a:gd name="connsiteX2805" fmla="*/ 8688495 w 12192001"/>
              <a:gd name="connsiteY2805" fmla="*/ 3429827 h 6858000"/>
              <a:gd name="connsiteX2806" fmla="*/ 8690963 w 12192001"/>
              <a:gd name="connsiteY2806" fmla="*/ 3441094 h 6858000"/>
              <a:gd name="connsiteX2807" fmla="*/ 8695899 w 12192001"/>
              <a:gd name="connsiteY2807" fmla="*/ 3459874 h 6858000"/>
              <a:gd name="connsiteX2808" fmla="*/ 8695899 w 12192001"/>
              <a:gd name="connsiteY2808" fmla="*/ 3504944 h 6858000"/>
              <a:gd name="connsiteX2809" fmla="*/ 8698367 w 12192001"/>
              <a:gd name="connsiteY2809" fmla="*/ 3538747 h 6858000"/>
              <a:gd name="connsiteX2810" fmla="*/ 8702069 w 12192001"/>
              <a:gd name="connsiteY2810" fmla="*/ 3519967 h 6858000"/>
              <a:gd name="connsiteX2811" fmla="*/ 8703303 w 12192001"/>
              <a:gd name="connsiteY2811" fmla="*/ 3429827 h 6858000"/>
              <a:gd name="connsiteX2812" fmla="*/ 8703303 w 12192001"/>
              <a:gd name="connsiteY2812" fmla="*/ 3287104 h 6858000"/>
              <a:gd name="connsiteX2813" fmla="*/ 8702069 w 12192001"/>
              <a:gd name="connsiteY2813" fmla="*/ 3268325 h 6858000"/>
              <a:gd name="connsiteX2814" fmla="*/ 8703205 w 12192001"/>
              <a:gd name="connsiteY2814" fmla="*/ 3257694 h 6858000"/>
              <a:gd name="connsiteX2815" fmla="*/ 8705407 w 12192001"/>
              <a:gd name="connsiteY2815" fmla="*/ 3266404 h 6858000"/>
              <a:gd name="connsiteX2816" fmla="*/ 8712999 w 12192001"/>
              <a:gd name="connsiteY2816" fmla="*/ 3307706 h 6858000"/>
              <a:gd name="connsiteX2817" fmla="*/ 8716795 w 12192001"/>
              <a:gd name="connsiteY2817" fmla="*/ 3322724 h 6858000"/>
              <a:gd name="connsiteX2818" fmla="*/ 8781335 w 12192001"/>
              <a:gd name="connsiteY2818" fmla="*/ 3364026 h 6858000"/>
              <a:gd name="connsiteX2819" fmla="*/ 8826893 w 12192001"/>
              <a:gd name="connsiteY2819" fmla="*/ 3397819 h 6858000"/>
              <a:gd name="connsiteX2820" fmla="*/ 8849673 w 12192001"/>
              <a:gd name="connsiteY2820" fmla="*/ 3420347 h 6858000"/>
              <a:gd name="connsiteX2821" fmla="*/ 8880043 w 12192001"/>
              <a:gd name="connsiteY2821" fmla="*/ 3435366 h 6858000"/>
              <a:gd name="connsiteX2822" fmla="*/ 8887637 w 12192001"/>
              <a:gd name="connsiteY2822" fmla="*/ 3435366 h 6858000"/>
              <a:gd name="connsiteX2823" fmla="*/ 8925601 w 12192001"/>
              <a:gd name="connsiteY2823" fmla="*/ 3379045 h 6858000"/>
              <a:gd name="connsiteX2824" fmla="*/ 8925601 w 12192001"/>
              <a:gd name="connsiteY2824" fmla="*/ 3232598 h 6858000"/>
              <a:gd name="connsiteX2825" fmla="*/ 8934967 w 12192001"/>
              <a:gd name="connsiteY2825" fmla="*/ 3223333 h 6858000"/>
              <a:gd name="connsiteX2826" fmla="*/ 8939377 w 12192001"/>
              <a:gd name="connsiteY2826" fmla="*/ 3208504 h 6858000"/>
              <a:gd name="connsiteX2827" fmla="*/ 8943509 w 12192001"/>
              <a:gd name="connsiteY2827" fmla="*/ 3217846 h 6858000"/>
              <a:gd name="connsiteX2828" fmla="*/ 8943509 w 12192001"/>
              <a:gd name="connsiteY2828" fmla="*/ 3278716 h 6858000"/>
              <a:gd name="connsiteX2829" fmla="*/ 8954899 w 12192001"/>
              <a:gd name="connsiteY2829" fmla="*/ 3289980 h 6858000"/>
              <a:gd name="connsiteX2830" fmla="*/ 8966289 w 12192001"/>
              <a:gd name="connsiteY2830" fmla="*/ 3278716 h 6858000"/>
              <a:gd name="connsiteX2831" fmla="*/ 8964865 w 12192001"/>
              <a:gd name="connsiteY2831" fmla="*/ 3260411 h 6858000"/>
              <a:gd name="connsiteX2832" fmla="*/ 8965743 w 12192001"/>
              <a:gd name="connsiteY2832" fmla="*/ 3250842 h 6858000"/>
              <a:gd name="connsiteX2833" fmla="*/ 8969973 w 12192001"/>
              <a:gd name="connsiteY2833" fmla="*/ 3256195 h 6858000"/>
              <a:gd name="connsiteX2834" fmla="*/ 8984445 w 12192001"/>
              <a:gd name="connsiteY2834" fmla="*/ 3287054 h 6858000"/>
              <a:gd name="connsiteX2835" fmla="*/ 8985271 w 12192001"/>
              <a:gd name="connsiteY2835" fmla="*/ 3291364 h 6858000"/>
              <a:gd name="connsiteX2836" fmla="*/ 8985271 w 12192001"/>
              <a:gd name="connsiteY2836" fmla="*/ 3293735 h 6858000"/>
              <a:gd name="connsiteX2837" fmla="*/ 8984321 w 12192001"/>
              <a:gd name="connsiteY2837" fmla="*/ 3304060 h 6858000"/>
              <a:gd name="connsiteX2838" fmla="*/ 8988487 w 12192001"/>
              <a:gd name="connsiteY2838" fmla="*/ 3308181 h 6858000"/>
              <a:gd name="connsiteX2839" fmla="*/ 8997733 w 12192001"/>
              <a:gd name="connsiteY2839" fmla="*/ 3356517 h 6858000"/>
              <a:gd name="connsiteX2840" fmla="*/ 9001531 w 12192001"/>
              <a:gd name="connsiteY2840" fmla="*/ 3431611 h 6858000"/>
              <a:gd name="connsiteX2841" fmla="*/ 9001531 w 12192001"/>
              <a:gd name="connsiteY2841" fmla="*/ 3480423 h 6858000"/>
              <a:gd name="connsiteX2842" fmla="*/ 9009123 w 12192001"/>
              <a:gd name="connsiteY2842" fmla="*/ 3525479 h 6858000"/>
              <a:gd name="connsiteX2843" fmla="*/ 9016715 w 12192001"/>
              <a:gd name="connsiteY2843" fmla="*/ 3544253 h 6858000"/>
              <a:gd name="connsiteX2844" fmla="*/ 9024309 w 12192001"/>
              <a:gd name="connsiteY2844" fmla="*/ 3525479 h 6858000"/>
              <a:gd name="connsiteX2845" fmla="*/ 9016715 w 12192001"/>
              <a:gd name="connsiteY2845" fmla="*/ 3394064 h 6858000"/>
              <a:gd name="connsiteX2846" fmla="*/ 9039495 w 12192001"/>
              <a:gd name="connsiteY2846" fmla="*/ 3337743 h 6858000"/>
              <a:gd name="connsiteX2847" fmla="*/ 9047087 w 12192001"/>
              <a:gd name="connsiteY2847" fmla="*/ 3337743 h 6858000"/>
              <a:gd name="connsiteX2848" fmla="*/ 9062273 w 12192001"/>
              <a:gd name="connsiteY2848" fmla="*/ 3341498 h 6858000"/>
              <a:gd name="connsiteX2849" fmla="*/ 9062273 w 12192001"/>
              <a:gd name="connsiteY2849" fmla="*/ 3375291 h 6858000"/>
              <a:gd name="connsiteX2850" fmla="*/ 9069867 w 12192001"/>
              <a:gd name="connsiteY2850" fmla="*/ 3397819 h 6858000"/>
              <a:gd name="connsiteX2851" fmla="*/ 9077459 w 12192001"/>
              <a:gd name="connsiteY2851" fmla="*/ 3401574 h 6858000"/>
              <a:gd name="connsiteX2852" fmla="*/ 9081255 w 12192001"/>
              <a:gd name="connsiteY2852" fmla="*/ 3394064 h 6858000"/>
              <a:gd name="connsiteX2853" fmla="*/ 9081255 w 12192001"/>
              <a:gd name="connsiteY2853" fmla="*/ 3360272 h 6858000"/>
              <a:gd name="connsiteX2854" fmla="*/ 9088849 w 12192001"/>
              <a:gd name="connsiteY2854" fmla="*/ 3349007 h 6858000"/>
              <a:gd name="connsiteX2855" fmla="*/ 9096441 w 12192001"/>
              <a:gd name="connsiteY2855" fmla="*/ 3356517 h 6858000"/>
              <a:gd name="connsiteX2856" fmla="*/ 9115425 w 12192001"/>
              <a:gd name="connsiteY2856" fmla="*/ 3401574 h 6858000"/>
              <a:gd name="connsiteX2857" fmla="*/ 9130611 w 12192001"/>
              <a:gd name="connsiteY2857" fmla="*/ 3472913 h 6858000"/>
              <a:gd name="connsiteX2858" fmla="*/ 9134407 w 12192001"/>
              <a:gd name="connsiteY2858" fmla="*/ 3472913 h 6858000"/>
              <a:gd name="connsiteX2859" fmla="*/ 9141999 w 12192001"/>
              <a:gd name="connsiteY2859" fmla="*/ 3472913 h 6858000"/>
              <a:gd name="connsiteX2860" fmla="*/ 9141999 w 12192001"/>
              <a:gd name="connsiteY2860" fmla="*/ 3457894 h 6858000"/>
              <a:gd name="connsiteX2861" fmla="*/ 9164779 w 12192001"/>
              <a:gd name="connsiteY2861" fmla="*/ 3446630 h 6858000"/>
              <a:gd name="connsiteX2862" fmla="*/ 9176169 w 12192001"/>
              <a:gd name="connsiteY2862" fmla="*/ 3442876 h 6858000"/>
              <a:gd name="connsiteX2863" fmla="*/ 9187557 w 12192001"/>
              <a:gd name="connsiteY2863" fmla="*/ 3409083 h 6858000"/>
              <a:gd name="connsiteX2864" fmla="*/ 9187557 w 12192001"/>
              <a:gd name="connsiteY2864" fmla="*/ 3435366 h 6858000"/>
              <a:gd name="connsiteX2865" fmla="*/ 9198947 w 12192001"/>
              <a:gd name="connsiteY2865" fmla="*/ 3439121 h 6858000"/>
              <a:gd name="connsiteX2866" fmla="*/ 9206541 w 12192001"/>
              <a:gd name="connsiteY2866" fmla="*/ 3439121 h 6858000"/>
              <a:gd name="connsiteX2867" fmla="*/ 9206541 w 12192001"/>
              <a:gd name="connsiteY2867" fmla="*/ 3442876 h 6858000"/>
              <a:gd name="connsiteX2868" fmla="*/ 9202743 w 12192001"/>
              <a:gd name="connsiteY2868" fmla="*/ 3480423 h 6858000"/>
              <a:gd name="connsiteX2869" fmla="*/ 9206541 w 12192001"/>
              <a:gd name="connsiteY2869" fmla="*/ 3487932 h 6858000"/>
              <a:gd name="connsiteX2870" fmla="*/ 9214133 w 12192001"/>
              <a:gd name="connsiteY2870" fmla="*/ 3484178 h 6858000"/>
              <a:gd name="connsiteX2871" fmla="*/ 9229319 w 12192001"/>
              <a:gd name="connsiteY2871" fmla="*/ 3461649 h 6858000"/>
              <a:gd name="connsiteX2872" fmla="*/ 9248301 w 12192001"/>
              <a:gd name="connsiteY2872" fmla="*/ 3457894 h 6858000"/>
              <a:gd name="connsiteX2873" fmla="*/ 9259691 w 12192001"/>
              <a:gd name="connsiteY2873" fmla="*/ 3465404 h 6858000"/>
              <a:gd name="connsiteX2874" fmla="*/ 9259691 w 12192001"/>
              <a:gd name="connsiteY2874" fmla="*/ 3484178 h 6858000"/>
              <a:gd name="connsiteX2875" fmla="*/ 9244505 w 12192001"/>
              <a:gd name="connsiteY2875" fmla="*/ 3529234 h 6858000"/>
              <a:gd name="connsiteX2876" fmla="*/ 9252097 w 12192001"/>
              <a:gd name="connsiteY2876" fmla="*/ 3548008 h 6858000"/>
              <a:gd name="connsiteX2877" fmla="*/ 9274875 w 12192001"/>
              <a:gd name="connsiteY2877" fmla="*/ 3559272 h 6858000"/>
              <a:gd name="connsiteX2878" fmla="*/ 9282469 w 12192001"/>
              <a:gd name="connsiteY2878" fmla="*/ 3593065 h 6858000"/>
              <a:gd name="connsiteX2879" fmla="*/ 9278673 w 12192001"/>
              <a:gd name="connsiteY2879" fmla="*/ 3623102 h 6858000"/>
              <a:gd name="connsiteX2880" fmla="*/ 9290061 w 12192001"/>
              <a:gd name="connsiteY2880" fmla="*/ 3630612 h 6858000"/>
              <a:gd name="connsiteX2881" fmla="*/ 9301451 w 12192001"/>
              <a:gd name="connsiteY2881" fmla="*/ 3623102 h 6858000"/>
              <a:gd name="connsiteX2882" fmla="*/ 9297655 w 12192001"/>
              <a:gd name="connsiteY2882" fmla="*/ 3611838 h 6858000"/>
              <a:gd name="connsiteX2883" fmla="*/ 9309045 w 12192001"/>
              <a:gd name="connsiteY2883" fmla="*/ 3566781 h 6858000"/>
              <a:gd name="connsiteX2884" fmla="*/ 9331823 w 12192001"/>
              <a:gd name="connsiteY2884" fmla="*/ 3563027 h 6858000"/>
              <a:gd name="connsiteX2885" fmla="*/ 9331823 w 12192001"/>
              <a:gd name="connsiteY2885" fmla="*/ 3529234 h 6858000"/>
              <a:gd name="connsiteX2886" fmla="*/ 9335619 w 12192001"/>
              <a:gd name="connsiteY2886" fmla="*/ 3499196 h 6858000"/>
              <a:gd name="connsiteX2887" fmla="*/ 9331823 w 12192001"/>
              <a:gd name="connsiteY2887" fmla="*/ 3472913 h 6858000"/>
              <a:gd name="connsiteX2888" fmla="*/ 9328027 w 12192001"/>
              <a:gd name="connsiteY2888" fmla="*/ 3379045 h 6858000"/>
              <a:gd name="connsiteX2889" fmla="*/ 9328027 w 12192001"/>
              <a:gd name="connsiteY2889" fmla="*/ 3337743 h 6858000"/>
              <a:gd name="connsiteX2890" fmla="*/ 9309045 w 12192001"/>
              <a:gd name="connsiteY2890" fmla="*/ 3273913 h 6858000"/>
              <a:gd name="connsiteX2891" fmla="*/ 9320433 w 12192001"/>
              <a:gd name="connsiteY2891" fmla="*/ 3266404 h 6858000"/>
              <a:gd name="connsiteX2892" fmla="*/ 9324231 w 12192001"/>
              <a:gd name="connsiteY2892" fmla="*/ 3225102 h 6858000"/>
              <a:gd name="connsiteX2893" fmla="*/ 9317239 w 12192001"/>
              <a:gd name="connsiteY2893" fmla="*/ 3215988 h 6858000"/>
              <a:gd name="connsiteX2894" fmla="*/ 9334547 w 12192001"/>
              <a:gd name="connsiteY2894" fmla="*/ 3188603 h 6858000"/>
              <a:gd name="connsiteX2895" fmla="*/ 9334547 w 12192001"/>
              <a:gd name="connsiteY2895" fmla="*/ 3169829 h 6858000"/>
              <a:gd name="connsiteX2896" fmla="*/ 9334547 w 12192001"/>
              <a:gd name="connsiteY2896" fmla="*/ 3132282 h 6858000"/>
              <a:gd name="connsiteX2897" fmla="*/ 9334547 w 12192001"/>
              <a:gd name="connsiteY2897" fmla="*/ 3113425 h 6858000"/>
              <a:gd name="connsiteX2898" fmla="*/ 9345111 w 12192001"/>
              <a:gd name="connsiteY2898" fmla="*/ 3102603 h 6858000"/>
              <a:gd name="connsiteX2899" fmla="*/ 9345969 w 12192001"/>
              <a:gd name="connsiteY2899" fmla="*/ 3095182 h 6858000"/>
              <a:gd name="connsiteX2900" fmla="*/ 9347359 w 12192001"/>
              <a:gd name="connsiteY2900" fmla="*/ 3113508 h 6858000"/>
              <a:gd name="connsiteX2901" fmla="*/ 9345935 w 12192001"/>
              <a:gd name="connsiteY2901" fmla="*/ 3132282 h 6858000"/>
              <a:gd name="connsiteX2902" fmla="*/ 9349731 w 12192001"/>
              <a:gd name="connsiteY2902" fmla="*/ 3143546 h 6858000"/>
              <a:gd name="connsiteX2903" fmla="*/ 9357325 w 12192001"/>
              <a:gd name="connsiteY2903" fmla="*/ 3143546 h 6858000"/>
              <a:gd name="connsiteX2904" fmla="*/ 9387695 w 12192001"/>
              <a:gd name="connsiteY2904" fmla="*/ 3132282 h 6858000"/>
              <a:gd name="connsiteX2905" fmla="*/ 9387695 w 12192001"/>
              <a:gd name="connsiteY2905" fmla="*/ 3127973 h 6858000"/>
              <a:gd name="connsiteX2906" fmla="*/ 9391041 w 12192001"/>
              <a:gd name="connsiteY2906" fmla="*/ 3135252 h 6858000"/>
              <a:gd name="connsiteX2907" fmla="*/ 9406701 w 12192001"/>
              <a:gd name="connsiteY2907" fmla="*/ 3142292 h 6858000"/>
              <a:gd name="connsiteX2908" fmla="*/ 9408627 w 12192001"/>
              <a:gd name="connsiteY2908" fmla="*/ 3143244 h 6858000"/>
              <a:gd name="connsiteX2909" fmla="*/ 9406679 w 12192001"/>
              <a:gd name="connsiteY2909" fmla="*/ 3154810 h 6858000"/>
              <a:gd name="connsiteX2910" fmla="*/ 9414271 w 12192001"/>
              <a:gd name="connsiteY2910" fmla="*/ 3166074 h 6858000"/>
              <a:gd name="connsiteX2911" fmla="*/ 9421865 w 12192001"/>
              <a:gd name="connsiteY2911" fmla="*/ 3158565 h 6858000"/>
              <a:gd name="connsiteX2912" fmla="*/ 9424905 w 12192001"/>
              <a:gd name="connsiteY2912" fmla="*/ 3151294 h 6858000"/>
              <a:gd name="connsiteX2913" fmla="*/ 9433253 w 12192001"/>
              <a:gd name="connsiteY2913" fmla="*/ 3155422 h 6858000"/>
              <a:gd name="connsiteX2914" fmla="*/ 9433253 w 12192001"/>
              <a:gd name="connsiteY2914" fmla="*/ 3159312 h 6858000"/>
              <a:gd name="connsiteX2915" fmla="*/ 9430349 w 12192001"/>
              <a:gd name="connsiteY2915" fmla="*/ 3177076 h 6858000"/>
              <a:gd name="connsiteX2916" fmla="*/ 9421801 w 12192001"/>
              <a:gd name="connsiteY2916" fmla="*/ 3188384 h 6858000"/>
              <a:gd name="connsiteX2917" fmla="*/ 9422781 w 12192001"/>
              <a:gd name="connsiteY2917" fmla="*/ 3196256 h 6858000"/>
              <a:gd name="connsiteX2918" fmla="*/ 9433213 w 12192001"/>
              <a:gd name="connsiteY2918" fmla="*/ 3208947 h 6858000"/>
              <a:gd name="connsiteX2919" fmla="*/ 9435629 w 12192001"/>
              <a:gd name="connsiteY2919" fmla="*/ 3209027 h 6858000"/>
              <a:gd name="connsiteX2920" fmla="*/ 9440847 w 12192001"/>
              <a:gd name="connsiteY2920" fmla="*/ 3237414 h 6858000"/>
              <a:gd name="connsiteX2921" fmla="*/ 9456031 w 12192001"/>
              <a:gd name="connsiteY2921" fmla="*/ 3248678 h 6858000"/>
              <a:gd name="connsiteX2922" fmla="*/ 9467421 w 12192001"/>
              <a:gd name="connsiteY2922" fmla="*/ 3229905 h 6858000"/>
              <a:gd name="connsiteX2923" fmla="*/ 9466521 w 12192001"/>
              <a:gd name="connsiteY2923" fmla="*/ 3217000 h 6858000"/>
              <a:gd name="connsiteX2924" fmla="*/ 9467613 w 12192001"/>
              <a:gd name="connsiteY2924" fmla="*/ 3217404 h 6858000"/>
              <a:gd name="connsiteX2925" fmla="*/ 9482935 w 12192001"/>
              <a:gd name="connsiteY2925" fmla="*/ 3242727 h 6858000"/>
              <a:gd name="connsiteX2926" fmla="*/ 9482181 w 12192001"/>
              <a:gd name="connsiteY2926" fmla="*/ 3246818 h 6858000"/>
              <a:gd name="connsiteX2927" fmla="*/ 9480331 w 12192001"/>
              <a:gd name="connsiteY2927" fmla="*/ 3303011 h 6858000"/>
              <a:gd name="connsiteX2928" fmla="*/ 9461823 w 12192001"/>
              <a:gd name="connsiteY2928" fmla="*/ 3347288 h 6858000"/>
              <a:gd name="connsiteX2929" fmla="*/ 9488929 w 12192001"/>
              <a:gd name="connsiteY2929" fmla="*/ 3361899 h 6858000"/>
              <a:gd name="connsiteX2930" fmla="*/ 9510037 w 12192001"/>
              <a:gd name="connsiteY2930" fmla="*/ 3389250 h 6858000"/>
              <a:gd name="connsiteX2931" fmla="*/ 9475229 w 12192001"/>
              <a:gd name="connsiteY2931" fmla="*/ 3495516 h 6858000"/>
              <a:gd name="connsiteX2932" fmla="*/ 9463965 w 12192001"/>
              <a:gd name="connsiteY2932" fmla="*/ 3526898 h 6858000"/>
              <a:gd name="connsiteX2933" fmla="*/ 9479337 w 12192001"/>
              <a:gd name="connsiteY2933" fmla="*/ 3558961 h 6858000"/>
              <a:gd name="connsiteX2934" fmla="*/ 9508101 w 12192001"/>
              <a:gd name="connsiteY2934" fmla="*/ 3617336 h 6858000"/>
              <a:gd name="connsiteX2935" fmla="*/ 9509553 w 12192001"/>
              <a:gd name="connsiteY2935" fmla="*/ 3639140 h 6858000"/>
              <a:gd name="connsiteX2936" fmla="*/ 9511289 w 12192001"/>
              <a:gd name="connsiteY2936" fmla="*/ 3642921 h 6858000"/>
              <a:gd name="connsiteX2937" fmla="*/ 9508553 w 12192001"/>
              <a:gd name="connsiteY2937" fmla="*/ 3641263 h 6858000"/>
              <a:gd name="connsiteX2938" fmla="*/ 9495613 w 12192001"/>
              <a:gd name="connsiteY2938" fmla="*/ 3638878 h 6858000"/>
              <a:gd name="connsiteX2939" fmla="*/ 9467901 w 12192001"/>
              <a:gd name="connsiteY2939" fmla="*/ 3680304 h 6858000"/>
              <a:gd name="connsiteX2940" fmla="*/ 9482499 w 12192001"/>
              <a:gd name="connsiteY2940" fmla="*/ 3726453 h 6858000"/>
              <a:gd name="connsiteX2941" fmla="*/ 9486911 w 12192001"/>
              <a:gd name="connsiteY2941" fmla="*/ 3761879 h 6858000"/>
              <a:gd name="connsiteX2942" fmla="*/ 9488363 w 12192001"/>
              <a:gd name="connsiteY2942" fmla="*/ 3783683 h 6858000"/>
              <a:gd name="connsiteX2943" fmla="*/ 9505303 w 12192001"/>
              <a:gd name="connsiteY2943" fmla="*/ 3777576 h 6858000"/>
              <a:gd name="connsiteX2944" fmla="*/ 9551543 w 12192001"/>
              <a:gd name="connsiteY2944" fmla="*/ 3681878 h 6858000"/>
              <a:gd name="connsiteX2945" fmla="*/ 9565767 w 12192001"/>
              <a:gd name="connsiteY2945" fmla="*/ 3664117 h 6858000"/>
              <a:gd name="connsiteX2946" fmla="*/ 9602439 w 12192001"/>
              <a:gd name="connsiteY2946" fmla="*/ 3623573 h 6858000"/>
              <a:gd name="connsiteX2947" fmla="*/ 9629661 w 12192001"/>
              <a:gd name="connsiteY2947" fmla="*/ 3578211 h 6858000"/>
              <a:gd name="connsiteX2948" fmla="*/ 9627719 w 12192001"/>
              <a:gd name="connsiteY2948" fmla="*/ 3552471 h 6858000"/>
              <a:gd name="connsiteX2949" fmla="*/ 9621515 w 12192001"/>
              <a:gd name="connsiteY2949" fmla="*/ 3543250 h 6858000"/>
              <a:gd name="connsiteX2950" fmla="*/ 9631475 w 12192001"/>
              <a:gd name="connsiteY2950" fmla="*/ 3542010 h 6858000"/>
              <a:gd name="connsiteX2951" fmla="*/ 9651453 w 12192001"/>
              <a:gd name="connsiteY2951" fmla="*/ 3509542 h 6858000"/>
              <a:gd name="connsiteX2952" fmla="*/ 9638531 w 12192001"/>
              <a:gd name="connsiteY2952" fmla="*/ 3497161 h 6858000"/>
              <a:gd name="connsiteX2953" fmla="*/ 9627591 w 12192001"/>
              <a:gd name="connsiteY2953" fmla="*/ 3490529 h 6858000"/>
              <a:gd name="connsiteX2954" fmla="*/ 9636835 w 12192001"/>
              <a:gd name="connsiteY2954" fmla="*/ 3473388 h 6858000"/>
              <a:gd name="connsiteX2955" fmla="*/ 9643305 w 12192001"/>
              <a:gd name="connsiteY2955" fmla="*/ 3474581 h 6858000"/>
              <a:gd name="connsiteX2956" fmla="*/ 9660773 w 12192001"/>
              <a:gd name="connsiteY2956" fmla="*/ 3452419 h 6858000"/>
              <a:gd name="connsiteX2957" fmla="*/ 9665605 w 12192001"/>
              <a:gd name="connsiteY2957" fmla="*/ 3399852 h 6858000"/>
              <a:gd name="connsiteX2958" fmla="*/ 9680849 w 12192001"/>
              <a:gd name="connsiteY2958" fmla="*/ 3369973 h 6858000"/>
              <a:gd name="connsiteX2959" fmla="*/ 9683867 w 12192001"/>
              <a:gd name="connsiteY2959" fmla="*/ 3353608 h 6858000"/>
              <a:gd name="connsiteX2960" fmla="*/ 9677719 w 12192001"/>
              <a:gd name="connsiteY2960" fmla="*/ 3314400 h 6858000"/>
              <a:gd name="connsiteX2961" fmla="*/ 9673463 w 12192001"/>
              <a:gd name="connsiteY2961" fmla="*/ 3199010 h 6858000"/>
              <a:gd name="connsiteX2962" fmla="*/ 9676349 w 12192001"/>
              <a:gd name="connsiteY2962" fmla="*/ 3170169 h 6858000"/>
              <a:gd name="connsiteX2963" fmla="*/ 9682995 w 12192001"/>
              <a:gd name="connsiteY2963" fmla="*/ 3164025 h 6858000"/>
              <a:gd name="connsiteX2964" fmla="*/ 9686869 w 12192001"/>
              <a:gd name="connsiteY2964" fmla="*/ 3176319 h 6858000"/>
              <a:gd name="connsiteX2965" fmla="*/ 9687639 w 12192001"/>
              <a:gd name="connsiteY2965" fmla="*/ 3194858 h 6858000"/>
              <a:gd name="connsiteX2966" fmla="*/ 9691437 w 12192001"/>
              <a:gd name="connsiteY2966" fmla="*/ 3194858 h 6858000"/>
              <a:gd name="connsiteX2967" fmla="*/ 9699029 w 12192001"/>
              <a:gd name="connsiteY2967" fmla="*/ 3194858 h 6858000"/>
              <a:gd name="connsiteX2968" fmla="*/ 9699029 w 12192001"/>
              <a:gd name="connsiteY2968" fmla="*/ 3179839 h 6858000"/>
              <a:gd name="connsiteX2969" fmla="*/ 9705445 w 12192001"/>
              <a:gd name="connsiteY2969" fmla="*/ 3168418 h 6858000"/>
              <a:gd name="connsiteX2970" fmla="*/ 9720371 w 12192001"/>
              <a:gd name="connsiteY2970" fmla="*/ 3191168 h 6858000"/>
              <a:gd name="connsiteX2971" fmla="*/ 9722205 w 12192001"/>
              <a:gd name="connsiteY2971" fmla="*/ 3224917 h 6858000"/>
              <a:gd name="connsiteX2972" fmla="*/ 9725165 w 12192001"/>
              <a:gd name="connsiteY2972" fmla="*/ 3238538 h 6858000"/>
              <a:gd name="connsiteX2973" fmla="*/ 9733635 w 12192001"/>
              <a:gd name="connsiteY2973" fmla="*/ 3235485 h 6858000"/>
              <a:gd name="connsiteX2974" fmla="*/ 9735881 w 12192001"/>
              <a:gd name="connsiteY2974" fmla="*/ 3233207 h 6858000"/>
              <a:gd name="connsiteX2975" fmla="*/ 9746105 w 12192001"/>
              <a:gd name="connsiteY2975" fmla="*/ 3223938 h 6858000"/>
              <a:gd name="connsiteX2976" fmla="*/ 9744067 w 12192001"/>
              <a:gd name="connsiteY2976" fmla="*/ 3248176 h 6858000"/>
              <a:gd name="connsiteX2977" fmla="*/ 9738577 w 12192001"/>
              <a:gd name="connsiteY2977" fmla="*/ 3254856 h 6858000"/>
              <a:gd name="connsiteX2978" fmla="*/ 9735067 w 12192001"/>
              <a:gd name="connsiteY2978" fmla="*/ 3267285 h 6858000"/>
              <a:gd name="connsiteX2979" fmla="*/ 9743029 w 12192001"/>
              <a:gd name="connsiteY2979" fmla="*/ 3270290 h 6858000"/>
              <a:gd name="connsiteX2980" fmla="*/ 9755647 w 12192001"/>
              <a:gd name="connsiteY2980" fmla="*/ 3310690 h 6858000"/>
              <a:gd name="connsiteX2981" fmla="*/ 9741849 w 12192001"/>
              <a:gd name="connsiteY2981" fmla="*/ 3494285 h 6858000"/>
              <a:gd name="connsiteX2982" fmla="*/ 9747487 w 12192001"/>
              <a:gd name="connsiteY2982" fmla="*/ 3539552 h 6858000"/>
              <a:gd name="connsiteX2983" fmla="*/ 9743125 w 12192001"/>
              <a:gd name="connsiteY2983" fmla="*/ 3606050 h 6858000"/>
              <a:gd name="connsiteX2984" fmla="*/ 9746765 w 12192001"/>
              <a:gd name="connsiteY2984" fmla="*/ 3655563 h 6858000"/>
              <a:gd name="connsiteX2985" fmla="*/ 9788321 w 12192001"/>
              <a:gd name="connsiteY2985" fmla="*/ 3664378 h 6858000"/>
              <a:gd name="connsiteX2986" fmla="*/ 9813279 w 12192001"/>
              <a:gd name="connsiteY2986" fmla="*/ 3631289 h 6858000"/>
              <a:gd name="connsiteX2987" fmla="*/ 9778477 w 12192001"/>
              <a:gd name="connsiteY2987" fmla="*/ 3605644 h 6858000"/>
              <a:gd name="connsiteX2988" fmla="*/ 9784985 w 12192001"/>
              <a:gd name="connsiteY2988" fmla="*/ 3586846 h 6858000"/>
              <a:gd name="connsiteX2989" fmla="*/ 9804151 w 12192001"/>
              <a:gd name="connsiteY2989" fmla="*/ 3588456 h 6858000"/>
              <a:gd name="connsiteX2990" fmla="*/ 9827393 w 12192001"/>
              <a:gd name="connsiteY2990" fmla="*/ 3541591 h 6858000"/>
              <a:gd name="connsiteX2991" fmla="*/ 9825187 w 12192001"/>
              <a:gd name="connsiteY2991" fmla="*/ 3523878 h 6858000"/>
              <a:gd name="connsiteX2992" fmla="*/ 9832941 w 12192001"/>
              <a:gd name="connsiteY2992" fmla="*/ 3504924 h 6858000"/>
              <a:gd name="connsiteX2993" fmla="*/ 9844127 w 12192001"/>
              <a:gd name="connsiteY2993" fmla="*/ 3513524 h 6858000"/>
              <a:gd name="connsiteX2994" fmla="*/ 9858293 w 12192001"/>
              <a:gd name="connsiteY2994" fmla="*/ 3525750 h 6858000"/>
              <a:gd name="connsiteX2995" fmla="*/ 9863311 w 12192001"/>
              <a:gd name="connsiteY2995" fmla="*/ 3505139 h 6858000"/>
              <a:gd name="connsiteX2996" fmla="*/ 9868145 w 12192001"/>
              <a:gd name="connsiteY2996" fmla="*/ 3443033 h 6858000"/>
              <a:gd name="connsiteX2997" fmla="*/ 9874775 w 12192001"/>
              <a:gd name="connsiteY2997" fmla="*/ 3446375 h 6858000"/>
              <a:gd name="connsiteX2998" fmla="*/ 9887815 w 12192001"/>
              <a:gd name="connsiteY2998" fmla="*/ 3447314 h 6858000"/>
              <a:gd name="connsiteX2999" fmla="*/ 9893611 w 12192001"/>
              <a:gd name="connsiteY2999" fmla="*/ 3451070 h 6858000"/>
              <a:gd name="connsiteX3000" fmla="*/ 9884917 w 12192001"/>
              <a:gd name="connsiteY3000" fmla="*/ 3503652 h 6858000"/>
              <a:gd name="connsiteX3001" fmla="*/ 9884917 w 12192001"/>
              <a:gd name="connsiteY3001" fmla="*/ 3529942 h 6858000"/>
              <a:gd name="connsiteX3002" fmla="*/ 9887815 w 12192001"/>
              <a:gd name="connsiteY3002" fmla="*/ 3533698 h 6858000"/>
              <a:gd name="connsiteX3003" fmla="*/ 9879121 w 12192001"/>
              <a:gd name="connsiteY3003" fmla="*/ 3559990 h 6858000"/>
              <a:gd name="connsiteX3004" fmla="*/ 9893611 w 12192001"/>
              <a:gd name="connsiteY3004" fmla="*/ 3593792 h 6858000"/>
              <a:gd name="connsiteX3005" fmla="*/ 9899407 w 12192001"/>
              <a:gd name="connsiteY3005" fmla="*/ 3601304 h 6858000"/>
              <a:gd name="connsiteX3006" fmla="*/ 9896509 w 12192001"/>
              <a:gd name="connsiteY3006" fmla="*/ 3608816 h 6858000"/>
              <a:gd name="connsiteX3007" fmla="*/ 9908101 w 12192001"/>
              <a:gd name="connsiteY3007" fmla="*/ 3642618 h 6858000"/>
              <a:gd name="connsiteX3008" fmla="*/ 9913895 w 12192001"/>
              <a:gd name="connsiteY3008" fmla="*/ 3653886 h 6858000"/>
              <a:gd name="connsiteX3009" fmla="*/ 9919691 w 12192001"/>
              <a:gd name="connsiteY3009" fmla="*/ 3698956 h 6858000"/>
              <a:gd name="connsiteX3010" fmla="*/ 9925487 w 12192001"/>
              <a:gd name="connsiteY3010" fmla="*/ 3702712 h 6858000"/>
              <a:gd name="connsiteX3011" fmla="*/ 9928383 w 12192001"/>
              <a:gd name="connsiteY3011" fmla="*/ 3698956 h 6858000"/>
              <a:gd name="connsiteX3012" fmla="*/ 9928383 w 12192001"/>
              <a:gd name="connsiteY3012" fmla="*/ 3683932 h 6858000"/>
              <a:gd name="connsiteX3013" fmla="*/ 9931283 w 12192001"/>
              <a:gd name="connsiteY3013" fmla="*/ 3672665 h 6858000"/>
              <a:gd name="connsiteX3014" fmla="*/ 9942875 w 12192001"/>
              <a:gd name="connsiteY3014" fmla="*/ 3646374 h 6858000"/>
              <a:gd name="connsiteX3015" fmla="*/ 9942875 w 12192001"/>
              <a:gd name="connsiteY3015" fmla="*/ 3620083 h 6858000"/>
              <a:gd name="connsiteX3016" fmla="*/ 9937079 w 12192001"/>
              <a:gd name="connsiteY3016" fmla="*/ 3605060 h 6858000"/>
              <a:gd name="connsiteX3017" fmla="*/ 9937079 w 12192001"/>
              <a:gd name="connsiteY3017" fmla="*/ 3533698 h 6858000"/>
              <a:gd name="connsiteX3018" fmla="*/ 9934181 w 12192001"/>
              <a:gd name="connsiteY3018" fmla="*/ 3526186 h 6858000"/>
              <a:gd name="connsiteX3019" fmla="*/ 9937079 w 12192001"/>
              <a:gd name="connsiteY3019" fmla="*/ 3522431 h 6858000"/>
              <a:gd name="connsiteX3020" fmla="*/ 9945773 w 12192001"/>
              <a:gd name="connsiteY3020" fmla="*/ 3522431 h 6858000"/>
              <a:gd name="connsiteX3021" fmla="*/ 9951567 w 12192001"/>
              <a:gd name="connsiteY3021" fmla="*/ 3436046 h 6858000"/>
              <a:gd name="connsiteX3022" fmla="*/ 9951567 w 12192001"/>
              <a:gd name="connsiteY3022" fmla="*/ 3413511 h 6858000"/>
              <a:gd name="connsiteX3023" fmla="*/ 9951567 w 12192001"/>
              <a:gd name="connsiteY3023" fmla="*/ 3319614 h 6858000"/>
              <a:gd name="connsiteX3024" fmla="*/ 9945773 w 12192001"/>
              <a:gd name="connsiteY3024" fmla="*/ 3319614 h 6858000"/>
              <a:gd name="connsiteX3025" fmla="*/ 9945773 w 12192001"/>
              <a:gd name="connsiteY3025" fmla="*/ 3270788 h 6858000"/>
              <a:gd name="connsiteX3026" fmla="*/ 9951567 w 12192001"/>
              <a:gd name="connsiteY3026" fmla="*/ 3267032 h 6858000"/>
              <a:gd name="connsiteX3027" fmla="*/ 9951567 w 12192001"/>
              <a:gd name="connsiteY3027" fmla="*/ 3252009 h 6858000"/>
              <a:gd name="connsiteX3028" fmla="*/ 9960261 w 12192001"/>
              <a:gd name="connsiteY3028" fmla="*/ 3236986 h 6858000"/>
              <a:gd name="connsiteX3029" fmla="*/ 9957363 w 12192001"/>
              <a:gd name="connsiteY3029" fmla="*/ 3195671 h 6858000"/>
              <a:gd name="connsiteX3030" fmla="*/ 9957363 w 12192001"/>
              <a:gd name="connsiteY3030" fmla="*/ 3180648 h 6858000"/>
              <a:gd name="connsiteX3031" fmla="*/ 9957363 w 12192001"/>
              <a:gd name="connsiteY3031" fmla="*/ 3146845 h 6858000"/>
              <a:gd name="connsiteX3032" fmla="*/ 9963161 w 12192001"/>
              <a:gd name="connsiteY3032" fmla="*/ 3124310 h 6858000"/>
              <a:gd name="connsiteX3033" fmla="*/ 9963161 w 12192001"/>
              <a:gd name="connsiteY3033" fmla="*/ 3075484 h 6858000"/>
              <a:gd name="connsiteX3034" fmla="*/ 9963161 w 12192001"/>
              <a:gd name="connsiteY3034" fmla="*/ 3052832 h 6858000"/>
              <a:gd name="connsiteX3035" fmla="*/ 9970427 w 12192001"/>
              <a:gd name="connsiteY3035" fmla="*/ 3053356 h 6858000"/>
              <a:gd name="connsiteX3036" fmla="*/ 9976223 w 12192001"/>
              <a:gd name="connsiteY3036" fmla="*/ 3057112 h 6858000"/>
              <a:gd name="connsiteX3037" fmla="*/ 9967529 w 12192001"/>
              <a:gd name="connsiteY3037" fmla="*/ 3109694 h 6858000"/>
              <a:gd name="connsiteX3038" fmla="*/ 9967529 w 12192001"/>
              <a:gd name="connsiteY3038" fmla="*/ 3135984 h 6858000"/>
              <a:gd name="connsiteX3039" fmla="*/ 9970427 w 12192001"/>
              <a:gd name="connsiteY3039" fmla="*/ 3139740 h 6858000"/>
              <a:gd name="connsiteX3040" fmla="*/ 9961733 w 12192001"/>
              <a:gd name="connsiteY3040" fmla="*/ 3166032 h 6858000"/>
              <a:gd name="connsiteX3041" fmla="*/ 9976223 w 12192001"/>
              <a:gd name="connsiteY3041" fmla="*/ 3199834 h 6858000"/>
              <a:gd name="connsiteX3042" fmla="*/ 9982019 w 12192001"/>
              <a:gd name="connsiteY3042" fmla="*/ 3207346 h 6858000"/>
              <a:gd name="connsiteX3043" fmla="*/ 9979121 w 12192001"/>
              <a:gd name="connsiteY3043" fmla="*/ 3214858 h 6858000"/>
              <a:gd name="connsiteX3044" fmla="*/ 9990711 w 12192001"/>
              <a:gd name="connsiteY3044" fmla="*/ 3248660 h 6858000"/>
              <a:gd name="connsiteX3045" fmla="*/ 9996507 w 12192001"/>
              <a:gd name="connsiteY3045" fmla="*/ 3259928 h 6858000"/>
              <a:gd name="connsiteX3046" fmla="*/ 10002303 w 12192001"/>
              <a:gd name="connsiteY3046" fmla="*/ 3304998 h 6858000"/>
              <a:gd name="connsiteX3047" fmla="*/ 10008099 w 12192001"/>
              <a:gd name="connsiteY3047" fmla="*/ 3308754 h 6858000"/>
              <a:gd name="connsiteX3048" fmla="*/ 10010997 w 12192001"/>
              <a:gd name="connsiteY3048" fmla="*/ 3304998 h 6858000"/>
              <a:gd name="connsiteX3049" fmla="*/ 10010997 w 12192001"/>
              <a:gd name="connsiteY3049" fmla="*/ 3289974 h 6858000"/>
              <a:gd name="connsiteX3050" fmla="*/ 10013895 w 12192001"/>
              <a:gd name="connsiteY3050" fmla="*/ 3278707 h 6858000"/>
              <a:gd name="connsiteX3051" fmla="*/ 10025485 w 12192001"/>
              <a:gd name="connsiteY3051" fmla="*/ 3252416 h 6858000"/>
              <a:gd name="connsiteX3052" fmla="*/ 10025485 w 12192001"/>
              <a:gd name="connsiteY3052" fmla="*/ 3226125 h 6858000"/>
              <a:gd name="connsiteX3053" fmla="*/ 10019691 w 12192001"/>
              <a:gd name="connsiteY3053" fmla="*/ 3211102 h 6858000"/>
              <a:gd name="connsiteX3054" fmla="*/ 10019691 w 12192001"/>
              <a:gd name="connsiteY3054" fmla="*/ 3139740 h 6858000"/>
              <a:gd name="connsiteX3055" fmla="*/ 10016793 w 12192001"/>
              <a:gd name="connsiteY3055" fmla="*/ 3132228 h 6858000"/>
              <a:gd name="connsiteX3056" fmla="*/ 10019691 w 12192001"/>
              <a:gd name="connsiteY3056" fmla="*/ 3128473 h 6858000"/>
              <a:gd name="connsiteX3057" fmla="*/ 10028385 w 12192001"/>
              <a:gd name="connsiteY3057" fmla="*/ 3128473 h 6858000"/>
              <a:gd name="connsiteX3058" fmla="*/ 10034179 w 12192001"/>
              <a:gd name="connsiteY3058" fmla="*/ 3042088 h 6858000"/>
              <a:gd name="connsiteX3059" fmla="*/ 10034179 w 12192001"/>
              <a:gd name="connsiteY3059" fmla="*/ 3019553 h 6858000"/>
              <a:gd name="connsiteX3060" fmla="*/ 10034179 w 12192001"/>
              <a:gd name="connsiteY3060" fmla="*/ 2925656 h 6858000"/>
              <a:gd name="connsiteX3061" fmla="*/ 10028385 w 12192001"/>
              <a:gd name="connsiteY3061" fmla="*/ 2925656 h 6858000"/>
              <a:gd name="connsiteX3062" fmla="*/ 10028385 w 12192001"/>
              <a:gd name="connsiteY3062" fmla="*/ 2876830 h 6858000"/>
              <a:gd name="connsiteX3063" fmla="*/ 10034179 w 12192001"/>
              <a:gd name="connsiteY3063" fmla="*/ 2873074 h 6858000"/>
              <a:gd name="connsiteX3064" fmla="*/ 10033093 w 12192001"/>
              <a:gd name="connsiteY3064" fmla="*/ 2864154 h 6858000"/>
              <a:gd name="connsiteX3065" fmla="*/ 10033701 w 12192001"/>
              <a:gd name="connsiteY3065" fmla="*/ 2860739 h 6858000"/>
              <a:gd name="connsiteX3066" fmla="*/ 10035135 w 12192001"/>
              <a:gd name="connsiteY3066" fmla="*/ 2877384 h 6858000"/>
              <a:gd name="connsiteX3067" fmla="*/ 10035135 w 12192001"/>
              <a:gd name="connsiteY3067" fmla="*/ 2952502 h 6858000"/>
              <a:gd name="connsiteX3068" fmla="*/ 10038989 w 12192001"/>
              <a:gd name="connsiteY3068" fmla="*/ 3027618 h 6858000"/>
              <a:gd name="connsiteX3069" fmla="*/ 10042841 w 12192001"/>
              <a:gd name="connsiteY3069" fmla="*/ 3106492 h 6858000"/>
              <a:gd name="connsiteX3070" fmla="*/ 10042841 w 12192001"/>
              <a:gd name="connsiteY3070" fmla="*/ 3114004 h 6858000"/>
              <a:gd name="connsiteX3071" fmla="*/ 10046695 w 12192001"/>
              <a:gd name="connsiteY3071" fmla="*/ 3136539 h 6858000"/>
              <a:gd name="connsiteX3072" fmla="*/ 10054403 w 12192001"/>
              <a:gd name="connsiteY3072" fmla="*/ 3181609 h 6858000"/>
              <a:gd name="connsiteX3073" fmla="*/ 10058255 w 12192001"/>
              <a:gd name="connsiteY3073" fmla="*/ 3200388 h 6858000"/>
              <a:gd name="connsiteX3074" fmla="*/ 10058255 w 12192001"/>
              <a:gd name="connsiteY3074" fmla="*/ 3226679 h 6858000"/>
              <a:gd name="connsiteX3075" fmla="*/ 10065963 w 12192001"/>
              <a:gd name="connsiteY3075" fmla="*/ 3252970 h 6858000"/>
              <a:gd name="connsiteX3076" fmla="*/ 10058255 w 12192001"/>
              <a:gd name="connsiteY3076" fmla="*/ 3267994 h 6858000"/>
              <a:gd name="connsiteX3077" fmla="*/ 10069817 w 12192001"/>
              <a:gd name="connsiteY3077" fmla="*/ 3275505 h 6858000"/>
              <a:gd name="connsiteX3078" fmla="*/ 10069817 w 12192001"/>
              <a:gd name="connsiteY3078" fmla="*/ 3283017 h 6858000"/>
              <a:gd name="connsiteX3079" fmla="*/ 10077521 w 12192001"/>
              <a:gd name="connsiteY3079" fmla="*/ 3343111 h 6858000"/>
              <a:gd name="connsiteX3080" fmla="*/ 10085229 w 12192001"/>
              <a:gd name="connsiteY3080" fmla="*/ 3388181 h 6858000"/>
              <a:gd name="connsiteX3081" fmla="*/ 10085229 w 12192001"/>
              <a:gd name="connsiteY3081" fmla="*/ 3433251 h 6858000"/>
              <a:gd name="connsiteX3082" fmla="*/ 10092937 w 12192001"/>
              <a:gd name="connsiteY3082" fmla="*/ 3448275 h 6858000"/>
              <a:gd name="connsiteX3083" fmla="*/ 10100643 w 12192001"/>
              <a:gd name="connsiteY3083" fmla="*/ 3467054 h 6858000"/>
              <a:gd name="connsiteX3084" fmla="*/ 10096789 w 12192001"/>
              <a:gd name="connsiteY3084" fmla="*/ 3508369 h 6858000"/>
              <a:gd name="connsiteX3085" fmla="*/ 10116057 w 12192001"/>
              <a:gd name="connsiteY3085" fmla="*/ 3527148 h 6858000"/>
              <a:gd name="connsiteX3086" fmla="*/ 10146883 w 12192001"/>
              <a:gd name="connsiteY3086" fmla="*/ 3542171 h 6858000"/>
              <a:gd name="connsiteX3087" fmla="*/ 10154591 w 12192001"/>
              <a:gd name="connsiteY3087" fmla="*/ 3583486 h 6858000"/>
              <a:gd name="connsiteX3088" fmla="*/ 10154591 w 12192001"/>
              <a:gd name="connsiteY3088" fmla="*/ 3632312 h 6858000"/>
              <a:gd name="connsiteX3089" fmla="*/ 10154591 w 12192001"/>
              <a:gd name="connsiteY3089" fmla="*/ 3677382 h 6858000"/>
              <a:gd name="connsiteX3090" fmla="*/ 10170003 w 12192001"/>
              <a:gd name="connsiteY3090" fmla="*/ 3696161 h 6858000"/>
              <a:gd name="connsiteX3091" fmla="*/ 10189271 w 12192001"/>
              <a:gd name="connsiteY3091" fmla="*/ 3688650 h 6858000"/>
              <a:gd name="connsiteX3092" fmla="*/ 10189271 w 12192001"/>
              <a:gd name="connsiteY3092" fmla="*/ 3669871 h 6858000"/>
              <a:gd name="connsiteX3093" fmla="*/ 10200831 w 12192001"/>
              <a:gd name="connsiteY3093" fmla="*/ 3651091 h 6858000"/>
              <a:gd name="connsiteX3094" fmla="*/ 10220099 w 12192001"/>
              <a:gd name="connsiteY3094" fmla="*/ 3628556 h 6858000"/>
              <a:gd name="connsiteX3095" fmla="*/ 10231659 w 12192001"/>
              <a:gd name="connsiteY3095" fmla="*/ 3594753 h 6858000"/>
              <a:gd name="connsiteX3096" fmla="*/ 10231659 w 12192001"/>
              <a:gd name="connsiteY3096" fmla="*/ 3560950 h 6858000"/>
              <a:gd name="connsiteX3097" fmla="*/ 10227805 w 12192001"/>
              <a:gd name="connsiteY3097" fmla="*/ 3508369 h 6858000"/>
              <a:gd name="connsiteX3098" fmla="*/ 10231659 w 12192001"/>
              <a:gd name="connsiteY3098" fmla="*/ 3500857 h 6858000"/>
              <a:gd name="connsiteX3099" fmla="*/ 10243219 w 12192001"/>
              <a:gd name="connsiteY3099" fmla="*/ 3504613 h 6858000"/>
              <a:gd name="connsiteX3100" fmla="*/ 10250925 w 12192001"/>
              <a:gd name="connsiteY3100" fmla="*/ 3527148 h 6858000"/>
              <a:gd name="connsiteX3101" fmla="*/ 10277899 w 12192001"/>
              <a:gd name="connsiteY3101" fmla="*/ 3534659 h 6858000"/>
              <a:gd name="connsiteX3102" fmla="*/ 10281753 w 12192001"/>
              <a:gd name="connsiteY3102" fmla="*/ 3497101 h 6858000"/>
              <a:gd name="connsiteX3103" fmla="*/ 10285607 w 12192001"/>
              <a:gd name="connsiteY3103" fmla="*/ 3512125 h 6858000"/>
              <a:gd name="connsiteX3104" fmla="*/ 10285607 w 12192001"/>
              <a:gd name="connsiteY3104" fmla="*/ 3545927 h 6858000"/>
              <a:gd name="connsiteX3105" fmla="*/ 10297167 w 12192001"/>
              <a:gd name="connsiteY3105" fmla="*/ 3579730 h 6858000"/>
              <a:gd name="connsiteX3106" fmla="*/ 10320287 w 12192001"/>
              <a:gd name="connsiteY3106" fmla="*/ 3587242 h 6858000"/>
              <a:gd name="connsiteX3107" fmla="*/ 10331847 w 12192001"/>
              <a:gd name="connsiteY3107" fmla="*/ 3568462 h 6858000"/>
              <a:gd name="connsiteX3108" fmla="*/ 10327995 w 12192001"/>
              <a:gd name="connsiteY3108" fmla="*/ 3538415 h 6858000"/>
              <a:gd name="connsiteX3109" fmla="*/ 10320287 w 12192001"/>
              <a:gd name="connsiteY3109" fmla="*/ 3474566 h 6858000"/>
              <a:gd name="connsiteX3110" fmla="*/ 10324141 w 12192001"/>
              <a:gd name="connsiteY3110" fmla="*/ 3467054 h 6858000"/>
              <a:gd name="connsiteX3111" fmla="*/ 10331847 w 12192001"/>
              <a:gd name="connsiteY3111" fmla="*/ 3414472 h 6858000"/>
              <a:gd name="connsiteX3112" fmla="*/ 10339555 w 12192001"/>
              <a:gd name="connsiteY3112" fmla="*/ 3335599 h 6858000"/>
              <a:gd name="connsiteX3113" fmla="*/ 10339555 w 12192001"/>
              <a:gd name="connsiteY3113" fmla="*/ 3331843 h 6858000"/>
              <a:gd name="connsiteX3114" fmla="*/ 10343407 w 12192001"/>
              <a:gd name="connsiteY3114" fmla="*/ 3331843 h 6858000"/>
              <a:gd name="connsiteX3115" fmla="*/ 10351115 w 12192001"/>
              <a:gd name="connsiteY3115" fmla="*/ 3335599 h 6858000"/>
              <a:gd name="connsiteX3116" fmla="*/ 10351115 w 12192001"/>
              <a:gd name="connsiteY3116" fmla="*/ 3346867 h 6858000"/>
              <a:gd name="connsiteX3117" fmla="*/ 10351115 w 12192001"/>
              <a:gd name="connsiteY3117" fmla="*/ 3414472 h 6858000"/>
              <a:gd name="connsiteX3118" fmla="*/ 10358821 w 12192001"/>
              <a:gd name="connsiteY3118" fmla="*/ 3425740 h 6858000"/>
              <a:gd name="connsiteX3119" fmla="*/ 10374235 w 12192001"/>
              <a:gd name="connsiteY3119" fmla="*/ 3444519 h 6858000"/>
              <a:gd name="connsiteX3120" fmla="*/ 10374235 w 12192001"/>
              <a:gd name="connsiteY3120" fmla="*/ 3489589 h 6858000"/>
              <a:gd name="connsiteX3121" fmla="*/ 10381943 w 12192001"/>
              <a:gd name="connsiteY3121" fmla="*/ 3523392 h 6858000"/>
              <a:gd name="connsiteX3122" fmla="*/ 10393503 w 12192001"/>
              <a:gd name="connsiteY3122" fmla="*/ 3504613 h 6858000"/>
              <a:gd name="connsiteX3123" fmla="*/ 10397355 w 12192001"/>
              <a:gd name="connsiteY3123" fmla="*/ 3414472 h 6858000"/>
              <a:gd name="connsiteX3124" fmla="*/ 10397355 w 12192001"/>
              <a:gd name="connsiteY3124" fmla="*/ 3271750 h 6858000"/>
              <a:gd name="connsiteX3125" fmla="*/ 10393503 w 12192001"/>
              <a:gd name="connsiteY3125" fmla="*/ 3252970 h 6858000"/>
              <a:gd name="connsiteX3126" fmla="*/ 10397355 w 12192001"/>
              <a:gd name="connsiteY3126" fmla="*/ 3215412 h 6858000"/>
              <a:gd name="connsiteX3127" fmla="*/ 10397665 w 12192001"/>
              <a:gd name="connsiteY3127" fmla="*/ 3209371 h 6858000"/>
              <a:gd name="connsiteX3128" fmla="*/ 10398597 w 12192001"/>
              <a:gd name="connsiteY3128" fmla="*/ 3215584 h 6858000"/>
              <a:gd name="connsiteX3129" fmla="*/ 10407849 w 12192001"/>
              <a:gd name="connsiteY3129" fmla="*/ 3228080 h 6858000"/>
              <a:gd name="connsiteX3130" fmla="*/ 10411681 w 12192001"/>
              <a:gd name="connsiteY3130" fmla="*/ 3219552 h 6858000"/>
              <a:gd name="connsiteX3131" fmla="*/ 10413257 w 12192001"/>
              <a:gd name="connsiteY3131" fmla="*/ 3230780 h 6858000"/>
              <a:gd name="connsiteX3132" fmla="*/ 10418141 w 12192001"/>
              <a:gd name="connsiteY3132" fmla="*/ 3280138 h 6858000"/>
              <a:gd name="connsiteX3133" fmla="*/ 10407517 w 12192001"/>
              <a:gd name="connsiteY3133" fmla="*/ 3367402 h 6858000"/>
              <a:gd name="connsiteX3134" fmla="*/ 10413439 w 12192001"/>
              <a:gd name="connsiteY3134" fmla="*/ 3394646 h 6858000"/>
              <a:gd name="connsiteX3135" fmla="*/ 10431431 w 12192001"/>
              <a:gd name="connsiteY3135" fmla="*/ 3488340 h 6858000"/>
              <a:gd name="connsiteX3136" fmla="*/ 10426883 w 12192001"/>
              <a:gd name="connsiteY3136" fmla="*/ 3522883 h 6858000"/>
              <a:gd name="connsiteX3137" fmla="*/ 10420297 w 12192001"/>
              <a:gd name="connsiteY3137" fmla="*/ 3581664 h 6858000"/>
              <a:gd name="connsiteX3138" fmla="*/ 10427729 w 12192001"/>
              <a:gd name="connsiteY3138" fmla="*/ 3600725 h 6858000"/>
              <a:gd name="connsiteX3139" fmla="*/ 10439423 w 12192001"/>
              <a:gd name="connsiteY3139" fmla="*/ 3603265 h 6858000"/>
              <a:gd name="connsiteX3140" fmla="*/ 10447383 w 12192001"/>
              <a:gd name="connsiteY3140" fmla="*/ 3606271 h 6858000"/>
              <a:gd name="connsiteX3141" fmla="*/ 10449041 w 12192001"/>
              <a:gd name="connsiteY3141" fmla="*/ 3650035 h 6858000"/>
              <a:gd name="connsiteX3142" fmla="*/ 10436573 w 12192001"/>
              <a:gd name="connsiteY3142" fmla="*/ 3661581 h 6858000"/>
              <a:gd name="connsiteX3143" fmla="*/ 10418065 w 12192001"/>
              <a:gd name="connsiteY3143" fmla="*/ 3705858 h 6858000"/>
              <a:gd name="connsiteX3144" fmla="*/ 10426515 w 12192001"/>
              <a:gd name="connsiteY3144" fmla="*/ 3712800 h 6858000"/>
              <a:gd name="connsiteX3145" fmla="*/ 10445907 w 12192001"/>
              <a:gd name="connsiteY3145" fmla="*/ 3726374 h 6858000"/>
              <a:gd name="connsiteX3146" fmla="*/ 10449565 w 12192001"/>
              <a:gd name="connsiteY3146" fmla="*/ 3765891 h 6858000"/>
              <a:gd name="connsiteX3147" fmla="*/ 10449733 w 12192001"/>
              <a:gd name="connsiteY3147" fmla="*/ 3807842 h 6858000"/>
              <a:gd name="connsiteX3148" fmla="*/ 10460653 w 12192001"/>
              <a:gd name="connsiteY3148" fmla="*/ 3824469 h 6858000"/>
              <a:gd name="connsiteX3149" fmla="*/ 10470575 w 12192001"/>
              <a:gd name="connsiteY3149" fmla="*/ 3843220 h 6858000"/>
              <a:gd name="connsiteX3150" fmla="*/ 10469801 w 12192001"/>
              <a:gd name="connsiteY3150" fmla="*/ 3857307 h 6858000"/>
              <a:gd name="connsiteX3151" fmla="*/ 10473497 w 12192001"/>
              <a:gd name="connsiteY3151" fmla="*/ 3876833 h 6858000"/>
              <a:gd name="connsiteX3152" fmla="*/ 10482723 w 12192001"/>
              <a:gd name="connsiteY3152" fmla="*/ 3869688 h 6858000"/>
              <a:gd name="connsiteX3153" fmla="*/ 10504585 w 12192001"/>
              <a:gd name="connsiteY3153" fmla="*/ 3892947 h 6858000"/>
              <a:gd name="connsiteX3154" fmla="*/ 10574305 w 12192001"/>
              <a:gd name="connsiteY3154" fmla="*/ 3884263 h 6858000"/>
              <a:gd name="connsiteX3155" fmla="*/ 10556687 w 12192001"/>
              <a:gd name="connsiteY3155" fmla="*/ 3854479 h 6858000"/>
              <a:gd name="connsiteX3156" fmla="*/ 10528453 w 12192001"/>
              <a:gd name="connsiteY3156" fmla="*/ 3780049 h 6858000"/>
              <a:gd name="connsiteX3157" fmla="*/ 10529793 w 12192001"/>
              <a:gd name="connsiteY3157" fmla="*/ 3729916 h 6858000"/>
              <a:gd name="connsiteX3158" fmla="*/ 10531077 w 12192001"/>
              <a:gd name="connsiteY3158" fmla="*/ 3709770 h 6858000"/>
              <a:gd name="connsiteX3159" fmla="*/ 10542263 w 12192001"/>
              <a:gd name="connsiteY3159" fmla="*/ 3718369 h 6858000"/>
              <a:gd name="connsiteX3160" fmla="*/ 10549959 w 12192001"/>
              <a:gd name="connsiteY3160" fmla="*/ 3729403 h 6858000"/>
              <a:gd name="connsiteX3161" fmla="*/ 10564125 w 12192001"/>
              <a:gd name="connsiteY3161" fmla="*/ 3741629 h 6858000"/>
              <a:gd name="connsiteX3162" fmla="*/ 10567409 w 12192001"/>
              <a:gd name="connsiteY3162" fmla="*/ 3717236 h 6858000"/>
              <a:gd name="connsiteX3163" fmla="*/ 10562261 w 12192001"/>
              <a:gd name="connsiteY3163" fmla="*/ 3675906 h 6858000"/>
              <a:gd name="connsiteX3164" fmla="*/ 10571375 w 12192001"/>
              <a:gd name="connsiteY3164" fmla="*/ 3596823 h 6858000"/>
              <a:gd name="connsiteX3165" fmla="*/ 10569905 w 12192001"/>
              <a:gd name="connsiteY3165" fmla="*/ 3585014 h 6858000"/>
              <a:gd name="connsiteX3166" fmla="*/ 10565699 w 12192001"/>
              <a:gd name="connsiteY3166" fmla="*/ 3571548 h 6858000"/>
              <a:gd name="connsiteX3167" fmla="*/ 10565473 w 12192001"/>
              <a:gd name="connsiteY3167" fmla="*/ 3559584 h 6858000"/>
              <a:gd name="connsiteX3168" fmla="*/ 10572433 w 12192001"/>
              <a:gd name="connsiteY3168" fmla="*/ 3564713 h 6858000"/>
              <a:gd name="connsiteX3169" fmla="*/ 10588089 w 12192001"/>
              <a:gd name="connsiteY3169" fmla="*/ 3578752 h 6858000"/>
              <a:gd name="connsiteX3170" fmla="*/ 10600539 w 12192001"/>
              <a:gd name="connsiteY3170" fmla="*/ 3577201 h 6858000"/>
              <a:gd name="connsiteX3171" fmla="*/ 10598089 w 12192001"/>
              <a:gd name="connsiteY3171" fmla="*/ 3557520 h 6858000"/>
              <a:gd name="connsiteX3172" fmla="*/ 10590147 w 12192001"/>
              <a:gd name="connsiteY3172" fmla="*/ 3544519 h 6858000"/>
              <a:gd name="connsiteX3173" fmla="*/ 10579775 w 12192001"/>
              <a:gd name="connsiteY3173" fmla="*/ 3501841 h 6858000"/>
              <a:gd name="connsiteX3174" fmla="*/ 10572665 w 12192001"/>
              <a:gd name="connsiteY3174" fmla="*/ 3444766 h 6858000"/>
              <a:gd name="connsiteX3175" fmla="*/ 10570723 w 12192001"/>
              <a:gd name="connsiteY3175" fmla="*/ 3419025 h 6858000"/>
              <a:gd name="connsiteX3176" fmla="*/ 10587889 w 12192001"/>
              <a:gd name="connsiteY3176" fmla="*/ 3424882 h 6858000"/>
              <a:gd name="connsiteX3177" fmla="*/ 10596585 w 12192001"/>
              <a:gd name="connsiteY3177" fmla="*/ 3433792 h 6858000"/>
              <a:gd name="connsiteX3178" fmla="*/ 10605809 w 12192001"/>
              <a:gd name="connsiteY3178" fmla="*/ 3426647 h 6858000"/>
              <a:gd name="connsiteX3179" fmla="*/ 10650087 w 12192001"/>
              <a:gd name="connsiteY3179" fmla="*/ 3315204 h 6858000"/>
              <a:gd name="connsiteX3180" fmla="*/ 10659803 w 12192001"/>
              <a:gd name="connsiteY3180" fmla="*/ 3311995 h 6858000"/>
              <a:gd name="connsiteX3181" fmla="*/ 10668067 w 12192001"/>
              <a:gd name="connsiteY3181" fmla="*/ 3286982 h 6858000"/>
              <a:gd name="connsiteX3182" fmla="*/ 10661131 w 12192001"/>
              <a:gd name="connsiteY3182" fmla="*/ 3238600 h 6858000"/>
              <a:gd name="connsiteX3183" fmla="*/ 10662213 w 12192001"/>
              <a:gd name="connsiteY3183" fmla="*/ 3224326 h 6858000"/>
              <a:gd name="connsiteX3184" fmla="*/ 10669807 w 12192001"/>
              <a:gd name="connsiteY3184" fmla="*/ 3220571 h 6858000"/>
              <a:gd name="connsiteX3185" fmla="*/ 10673603 w 12192001"/>
              <a:gd name="connsiteY3185" fmla="*/ 3224326 h 6858000"/>
              <a:gd name="connsiteX3186" fmla="*/ 10673603 w 12192001"/>
              <a:gd name="connsiteY3186" fmla="*/ 3261873 h 6858000"/>
              <a:gd name="connsiteX3187" fmla="*/ 10673603 w 12192001"/>
              <a:gd name="connsiteY3187" fmla="*/ 3299420 h 6858000"/>
              <a:gd name="connsiteX3188" fmla="*/ 10673603 w 12192001"/>
              <a:gd name="connsiteY3188" fmla="*/ 3318194 h 6858000"/>
              <a:gd name="connsiteX3189" fmla="*/ 10692585 w 12192001"/>
              <a:gd name="connsiteY3189" fmla="*/ 3348232 h 6858000"/>
              <a:gd name="connsiteX3190" fmla="*/ 10707771 w 12192001"/>
              <a:gd name="connsiteY3190" fmla="*/ 3393288 h 6858000"/>
              <a:gd name="connsiteX3191" fmla="*/ 10719161 w 12192001"/>
              <a:gd name="connsiteY3191" fmla="*/ 3404552 h 6858000"/>
              <a:gd name="connsiteX3192" fmla="*/ 10726753 w 12192001"/>
              <a:gd name="connsiteY3192" fmla="*/ 3393288 h 6858000"/>
              <a:gd name="connsiteX3193" fmla="*/ 10738143 w 12192001"/>
              <a:gd name="connsiteY3193" fmla="*/ 3389534 h 6858000"/>
              <a:gd name="connsiteX3194" fmla="*/ 10753329 w 12192001"/>
              <a:gd name="connsiteY3194" fmla="*/ 3385779 h 6858000"/>
              <a:gd name="connsiteX3195" fmla="*/ 10764717 w 12192001"/>
              <a:gd name="connsiteY3195" fmla="*/ 3385779 h 6858000"/>
              <a:gd name="connsiteX3196" fmla="*/ 10764717 w 12192001"/>
              <a:gd name="connsiteY3196" fmla="*/ 3389534 h 6858000"/>
              <a:gd name="connsiteX3197" fmla="*/ 10791293 w 12192001"/>
              <a:gd name="connsiteY3197" fmla="*/ 3389534 h 6858000"/>
              <a:gd name="connsiteX3198" fmla="*/ 10817869 w 12192001"/>
              <a:gd name="connsiteY3198" fmla="*/ 3359496 h 6858000"/>
              <a:gd name="connsiteX3199" fmla="*/ 10829257 w 12192001"/>
              <a:gd name="connsiteY3199" fmla="*/ 3397043 h 6858000"/>
              <a:gd name="connsiteX3200" fmla="*/ 10833055 w 12192001"/>
              <a:gd name="connsiteY3200" fmla="*/ 3393288 h 6858000"/>
              <a:gd name="connsiteX3201" fmla="*/ 10833055 w 12192001"/>
              <a:gd name="connsiteY3201" fmla="*/ 3243099 h 6858000"/>
              <a:gd name="connsiteX3202" fmla="*/ 10836851 w 12192001"/>
              <a:gd name="connsiteY3202" fmla="*/ 3239345 h 6858000"/>
              <a:gd name="connsiteX3203" fmla="*/ 10840647 w 12192001"/>
              <a:gd name="connsiteY3203" fmla="*/ 3258118 h 6858000"/>
              <a:gd name="connsiteX3204" fmla="*/ 10844443 w 12192001"/>
              <a:gd name="connsiteY3204" fmla="*/ 3275952 h 6858000"/>
              <a:gd name="connsiteX3205" fmla="*/ 10855381 w 12192001"/>
              <a:gd name="connsiteY3205" fmla="*/ 3284742 h 6858000"/>
              <a:gd name="connsiteX3206" fmla="*/ 10849233 w 12192001"/>
              <a:gd name="connsiteY3206" fmla="*/ 3320379 h 6858000"/>
              <a:gd name="connsiteX3207" fmla="*/ 10866811 w 12192001"/>
              <a:gd name="connsiteY3207" fmla="*/ 3370154 h 6858000"/>
              <a:gd name="connsiteX3208" fmla="*/ 10885487 w 12192001"/>
              <a:gd name="connsiteY3208" fmla="*/ 3367828 h 6858000"/>
              <a:gd name="connsiteX3209" fmla="*/ 10891525 w 12192001"/>
              <a:gd name="connsiteY3209" fmla="*/ 3335098 h 6858000"/>
              <a:gd name="connsiteX3210" fmla="*/ 10890001 w 12192001"/>
              <a:gd name="connsiteY3210" fmla="*/ 3328325 h 6858000"/>
              <a:gd name="connsiteX3211" fmla="*/ 10890001 w 12192001"/>
              <a:gd name="connsiteY3211" fmla="*/ 3275817 h 6858000"/>
              <a:gd name="connsiteX3212" fmla="*/ 10897395 w 12192001"/>
              <a:gd name="connsiteY3212" fmla="*/ 3260417 h 6858000"/>
              <a:gd name="connsiteX3213" fmla="*/ 10902883 w 12192001"/>
              <a:gd name="connsiteY3213" fmla="*/ 3253737 h 6858000"/>
              <a:gd name="connsiteX3214" fmla="*/ 10912837 w 12192001"/>
              <a:gd name="connsiteY3214" fmla="*/ 3245117 h 6858000"/>
              <a:gd name="connsiteX3215" fmla="*/ 10916577 w 12192001"/>
              <a:gd name="connsiteY3215" fmla="*/ 3254364 h 6858000"/>
              <a:gd name="connsiteX3216" fmla="*/ 10924169 w 12192001"/>
              <a:gd name="connsiteY3216" fmla="*/ 3295665 h 6858000"/>
              <a:gd name="connsiteX3217" fmla="*/ 10939355 w 12192001"/>
              <a:gd name="connsiteY3217" fmla="*/ 3336967 h 6858000"/>
              <a:gd name="connsiteX3218" fmla="*/ 10939355 w 12192001"/>
              <a:gd name="connsiteY3218" fmla="*/ 3382024 h 6858000"/>
              <a:gd name="connsiteX3219" fmla="*/ 10935559 w 12192001"/>
              <a:gd name="connsiteY3219" fmla="*/ 3415817 h 6858000"/>
              <a:gd name="connsiteX3220" fmla="*/ 10946947 w 12192001"/>
              <a:gd name="connsiteY3220" fmla="*/ 3430836 h 6858000"/>
              <a:gd name="connsiteX3221" fmla="*/ 10958337 w 12192001"/>
              <a:gd name="connsiteY3221" fmla="*/ 3427081 h 6858000"/>
              <a:gd name="connsiteX3222" fmla="*/ 10958337 w 12192001"/>
              <a:gd name="connsiteY3222" fmla="*/ 3408307 h 6858000"/>
              <a:gd name="connsiteX3223" fmla="*/ 10954541 w 12192001"/>
              <a:gd name="connsiteY3223" fmla="*/ 3359496 h 6858000"/>
              <a:gd name="connsiteX3224" fmla="*/ 10958337 w 12192001"/>
              <a:gd name="connsiteY3224" fmla="*/ 3310684 h 6858000"/>
              <a:gd name="connsiteX3225" fmla="*/ 10962133 w 12192001"/>
              <a:gd name="connsiteY3225" fmla="*/ 3295665 h 6858000"/>
              <a:gd name="connsiteX3226" fmla="*/ 10969727 w 12192001"/>
              <a:gd name="connsiteY3226" fmla="*/ 3393288 h 6858000"/>
              <a:gd name="connsiteX3227" fmla="*/ 10969727 w 12192001"/>
              <a:gd name="connsiteY3227" fmla="*/ 3408307 h 6858000"/>
              <a:gd name="connsiteX3228" fmla="*/ 10977319 w 12192001"/>
              <a:gd name="connsiteY3228" fmla="*/ 3427081 h 6858000"/>
              <a:gd name="connsiteX3229" fmla="*/ 10988709 w 12192001"/>
              <a:gd name="connsiteY3229" fmla="*/ 3430836 h 6858000"/>
              <a:gd name="connsiteX3230" fmla="*/ 10996301 w 12192001"/>
              <a:gd name="connsiteY3230" fmla="*/ 3423326 h 6858000"/>
              <a:gd name="connsiteX3231" fmla="*/ 10996301 w 12192001"/>
              <a:gd name="connsiteY3231" fmla="*/ 3367005 h 6858000"/>
              <a:gd name="connsiteX3232" fmla="*/ 11011487 w 12192001"/>
              <a:gd name="connsiteY3232" fmla="*/ 3427081 h 6858000"/>
              <a:gd name="connsiteX3233" fmla="*/ 11019081 w 12192001"/>
              <a:gd name="connsiteY3233" fmla="*/ 3438345 h 6858000"/>
              <a:gd name="connsiteX3234" fmla="*/ 11022877 w 12192001"/>
              <a:gd name="connsiteY3234" fmla="*/ 3423326 h 6858000"/>
              <a:gd name="connsiteX3235" fmla="*/ 11022877 w 12192001"/>
              <a:gd name="connsiteY3235" fmla="*/ 3329458 h 6858000"/>
              <a:gd name="connsiteX3236" fmla="*/ 11030471 w 12192001"/>
              <a:gd name="connsiteY3236" fmla="*/ 3314439 h 6858000"/>
              <a:gd name="connsiteX3237" fmla="*/ 11030471 w 12192001"/>
              <a:gd name="connsiteY3237" fmla="*/ 3340722 h 6858000"/>
              <a:gd name="connsiteX3238" fmla="*/ 11041859 w 12192001"/>
              <a:gd name="connsiteY3238" fmla="*/ 3374515 h 6858000"/>
              <a:gd name="connsiteX3239" fmla="*/ 11041859 w 12192001"/>
              <a:gd name="connsiteY3239" fmla="*/ 3408307 h 6858000"/>
              <a:gd name="connsiteX3240" fmla="*/ 11053249 w 12192001"/>
              <a:gd name="connsiteY3240" fmla="*/ 3419571 h 6858000"/>
              <a:gd name="connsiteX3241" fmla="*/ 11064639 w 12192001"/>
              <a:gd name="connsiteY3241" fmla="*/ 3408307 h 6858000"/>
              <a:gd name="connsiteX3242" fmla="*/ 11064639 w 12192001"/>
              <a:gd name="connsiteY3242" fmla="*/ 3329458 h 6858000"/>
              <a:gd name="connsiteX3243" fmla="*/ 11068435 w 12192001"/>
              <a:gd name="connsiteY3243" fmla="*/ 3295665 h 6858000"/>
              <a:gd name="connsiteX3244" fmla="*/ 11068435 w 12192001"/>
              <a:gd name="connsiteY3244" fmla="*/ 3336967 h 6858000"/>
              <a:gd name="connsiteX3245" fmla="*/ 11083621 w 12192001"/>
              <a:gd name="connsiteY3245" fmla="*/ 3363251 h 6858000"/>
              <a:gd name="connsiteX3246" fmla="*/ 11095011 w 12192001"/>
              <a:gd name="connsiteY3246" fmla="*/ 3363251 h 6858000"/>
              <a:gd name="connsiteX3247" fmla="*/ 11102603 w 12192001"/>
              <a:gd name="connsiteY3247" fmla="*/ 3348232 h 6858000"/>
              <a:gd name="connsiteX3248" fmla="*/ 11110195 w 12192001"/>
              <a:gd name="connsiteY3248" fmla="*/ 3299420 h 6858000"/>
              <a:gd name="connsiteX3249" fmla="*/ 11113993 w 12192001"/>
              <a:gd name="connsiteY3249" fmla="*/ 3235590 h 6858000"/>
              <a:gd name="connsiteX3250" fmla="*/ 11113993 w 12192001"/>
              <a:gd name="connsiteY3250" fmla="*/ 3130458 h 6858000"/>
              <a:gd name="connsiteX3251" fmla="*/ 11117789 w 12192001"/>
              <a:gd name="connsiteY3251" fmla="*/ 3111684 h 6858000"/>
              <a:gd name="connsiteX3252" fmla="*/ 11132975 w 12192001"/>
              <a:gd name="connsiteY3252" fmla="*/ 3122948 h 6858000"/>
              <a:gd name="connsiteX3253" fmla="*/ 11148161 w 12192001"/>
              <a:gd name="connsiteY3253" fmla="*/ 3152986 h 6858000"/>
              <a:gd name="connsiteX3254" fmla="*/ 11155753 w 12192001"/>
              <a:gd name="connsiteY3254" fmla="*/ 3183024 h 6858000"/>
              <a:gd name="connsiteX3255" fmla="*/ 11151957 w 12192001"/>
              <a:gd name="connsiteY3255" fmla="*/ 3243099 h 6858000"/>
              <a:gd name="connsiteX3256" fmla="*/ 11148161 w 12192001"/>
              <a:gd name="connsiteY3256" fmla="*/ 3276892 h 6858000"/>
              <a:gd name="connsiteX3257" fmla="*/ 11163347 w 12192001"/>
              <a:gd name="connsiteY3257" fmla="*/ 3288156 h 6858000"/>
              <a:gd name="connsiteX3258" fmla="*/ 11167143 w 12192001"/>
              <a:gd name="connsiteY3258" fmla="*/ 3273137 h 6858000"/>
              <a:gd name="connsiteX3259" fmla="*/ 11174735 w 12192001"/>
              <a:gd name="connsiteY3259" fmla="*/ 3137967 h 6858000"/>
              <a:gd name="connsiteX3260" fmla="*/ 11175749 w 12192001"/>
              <a:gd name="connsiteY3260" fmla="*/ 3092567 h 6858000"/>
              <a:gd name="connsiteX3261" fmla="*/ 11176789 w 12192001"/>
              <a:gd name="connsiteY3261" fmla="*/ 3085190 h 6858000"/>
              <a:gd name="connsiteX3262" fmla="*/ 11203365 w 12192001"/>
              <a:gd name="connsiteY3262" fmla="*/ 3115228 h 6858000"/>
              <a:gd name="connsiteX3263" fmla="*/ 11206133 w 12192001"/>
              <a:gd name="connsiteY3263" fmla="*/ 3117198 h 6858000"/>
              <a:gd name="connsiteX3264" fmla="*/ 11206159 w 12192001"/>
              <a:gd name="connsiteY3264" fmla="*/ 3117688 h 6858000"/>
              <a:gd name="connsiteX3265" fmla="*/ 11207393 w 12192001"/>
              <a:gd name="connsiteY3265" fmla="*/ 3136467 h 6858000"/>
              <a:gd name="connsiteX3266" fmla="*/ 11207393 w 12192001"/>
              <a:gd name="connsiteY3266" fmla="*/ 3162758 h 6858000"/>
              <a:gd name="connsiteX3267" fmla="*/ 11209861 w 12192001"/>
              <a:gd name="connsiteY3267" fmla="*/ 3189049 h 6858000"/>
              <a:gd name="connsiteX3268" fmla="*/ 11207393 w 12192001"/>
              <a:gd name="connsiteY3268" fmla="*/ 3204072 h 6858000"/>
              <a:gd name="connsiteX3269" fmla="*/ 11211095 w 12192001"/>
              <a:gd name="connsiteY3269" fmla="*/ 3211584 h 6858000"/>
              <a:gd name="connsiteX3270" fmla="*/ 11211095 w 12192001"/>
              <a:gd name="connsiteY3270" fmla="*/ 3219096 h 6858000"/>
              <a:gd name="connsiteX3271" fmla="*/ 11213563 w 12192001"/>
              <a:gd name="connsiteY3271" fmla="*/ 3279190 h 6858000"/>
              <a:gd name="connsiteX3272" fmla="*/ 11216031 w 12192001"/>
              <a:gd name="connsiteY3272" fmla="*/ 3324260 h 6858000"/>
              <a:gd name="connsiteX3273" fmla="*/ 11216031 w 12192001"/>
              <a:gd name="connsiteY3273" fmla="*/ 3369330 h 6858000"/>
              <a:gd name="connsiteX3274" fmla="*/ 11218499 w 12192001"/>
              <a:gd name="connsiteY3274" fmla="*/ 3384354 h 6858000"/>
              <a:gd name="connsiteX3275" fmla="*/ 11220967 w 12192001"/>
              <a:gd name="connsiteY3275" fmla="*/ 3403133 h 6858000"/>
              <a:gd name="connsiteX3276" fmla="*/ 11219733 w 12192001"/>
              <a:gd name="connsiteY3276" fmla="*/ 3444447 h 6858000"/>
              <a:gd name="connsiteX3277" fmla="*/ 11225905 w 12192001"/>
              <a:gd name="connsiteY3277" fmla="*/ 3463227 h 6858000"/>
              <a:gd name="connsiteX3278" fmla="*/ 11235777 w 12192001"/>
              <a:gd name="connsiteY3278" fmla="*/ 3478250 h 6858000"/>
              <a:gd name="connsiteX3279" fmla="*/ 11238245 w 12192001"/>
              <a:gd name="connsiteY3279" fmla="*/ 3519564 h 6858000"/>
              <a:gd name="connsiteX3280" fmla="*/ 11238245 w 12192001"/>
              <a:gd name="connsiteY3280" fmla="*/ 3568391 h 6858000"/>
              <a:gd name="connsiteX3281" fmla="*/ 11238245 w 12192001"/>
              <a:gd name="connsiteY3281" fmla="*/ 3613461 h 6858000"/>
              <a:gd name="connsiteX3282" fmla="*/ 11243181 w 12192001"/>
              <a:gd name="connsiteY3282" fmla="*/ 3632240 h 6858000"/>
              <a:gd name="connsiteX3283" fmla="*/ 11249351 w 12192001"/>
              <a:gd name="connsiteY3283" fmla="*/ 3624728 h 6858000"/>
              <a:gd name="connsiteX3284" fmla="*/ 11249351 w 12192001"/>
              <a:gd name="connsiteY3284" fmla="*/ 3605949 h 6858000"/>
              <a:gd name="connsiteX3285" fmla="*/ 11253053 w 12192001"/>
              <a:gd name="connsiteY3285" fmla="*/ 3587170 h 6858000"/>
              <a:gd name="connsiteX3286" fmla="*/ 11259223 w 12192001"/>
              <a:gd name="connsiteY3286" fmla="*/ 3564635 h 6858000"/>
              <a:gd name="connsiteX3287" fmla="*/ 11262925 w 12192001"/>
              <a:gd name="connsiteY3287" fmla="*/ 3530832 h 6858000"/>
              <a:gd name="connsiteX3288" fmla="*/ 11262925 w 12192001"/>
              <a:gd name="connsiteY3288" fmla="*/ 3497029 h 6858000"/>
              <a:gd name="connsiteX3289" fmla="*/ 11261691 w 12192001"/>
              <a:gd name="connsiteY3289" fmla="*/ 3444447 h 6858000"/>
              <a:gd name="connsiteX3290" fmla="*/ 11262925 w 12192001"/>
              <a:gd name="connsiteY3290" fmla="*/ 3436936 h 6858000"/>
              <a:gd name="connsiteX3291" fmla="*/ 11266627 w 12192001"/>
              <a:gd name="connsiteY3291" fmla="*/ 3440691 h 6858000"/>
              <a:gd name="connsiteX3292" fmla="*/ 11269095 w 12192001"/>
              <a:gd name="connsiteY3292" fmla="*/ 3463227 h 6858000"/>
              <a:gd name="connsiteX3293" fmla="*/ 11277733 w 12192001"/>
              <a:gd name="connsiteY3293" fmla="*/ 3470738 h 6858000"/>
              <a:gd name="connsiteX3294" fmla="*/ 11278967 w 12192001"/>
              <a:gd name="connsiteY3294" fmla="*/ 3433180 h 6858000"/>
              <a:gd name="connsiteX3295" fmla="*/ 11280201 w 12192001"/>
              <a:gd name="connsiteY3295" fmla="*/ 3448203 h 6858000"/>
              <a:gd name="connsiteX3296" fmla="*/ 11280201 w 12192001"/>
              <a:gd name="connsiteY3296" fmla="*/ 3482006 h 6858000"/>
              <a:gd name="connsiteX3297" fmla="*/ 11283903 w 12192001"/>
              <a:gd name="connsiteY3297" fmla="*/ 3515809 h 6858000"/>
              <a:gd name="connsiteX3298" fmla="*/ 11291307 w 12192001"/>
              <a:gd name="connsiteY3298" fmla="*/ 3523320 h 6858000"/>
              <a:gd name="connsiteX3299" fmla="*/ 11295009 w 12192001"/>
              <a:gd name="connsiteY3299" fmla="*/ 3504541 h 6858000"/>
              <a:gd name="connsiteX3300" fmla="*/ 11293775 w 12192001"/>
              <a:gd name="connsiteY3300" fmla="*/ 3474494 h 6858000"/>
              <a:gd name="connsiteX3301" fmla="*/ 11291307 w 12192001"/>
              <a:gd name="connsiteY3301" fmla="*/ 3410645 h 6858000"/>
              <a:gd name="connsiteX3302" fmla="*/ 11292541 w 12192001"/>
              <a:gd name="connsiteY3302" fmla="*/ 3403133 h 6858000"/>
              <a:gd name="connsiteX3303" fmla="*/ 11295009 w 12192001"/>
              <a:gd name="connsiteY3303" fmla="*/ 3350551 h 6858000"/>
              <a:gd name="connsiteX3304" fmla="*/ 11297477 w 12192001"/>
              <a:gd name="connsiteY3304" fmla="*/ 3271678 h 6858000"/>
              <a:gd name="connsiteX3305" fmla="*/ 11297477 w 12192001"/>
              <a:gd name="connsiteY3305" fmla="*/ 3267922 h 6858000"/>
              <a:gd name="connsiteX3306" fmla="*/ 11298711 w 12192001"/>
              <a:gd name="connsiteY3306" fmla="*/ 3267922 h 6858000"/>
              <a:gd name="connsiteX3307" fmla="*/ 11301179 w 12192001"/>
              <a:gd name="connsiteY3307" fmla="*/ 3271678 h 6858000"/>
              <a:gd name="connsiteX3308" fmla="*/ 11301179 w 12192001"/>
              <a:gd name="connsiteY3308" fmla="*/ 3282945 h 6858000"/>
              <a:gd name="connsiteX3309" fmla="*/ 11301179 w 12192001"/>
              <a:gd name="connsiteY3309" fmla="*/ 3350551 h 6858000"/>
              <a:gd name="connsiteX3310" fmla="*/ 11303647 w 12192001"/>
              <a:gd name="connsiteY3310" fmla="*/ 3361818 h 6858000"/>
              <a:gd name="connsiteX3311" fmla="*/ 11308583 w 12192001"/>
              <a:gd name="connsiteY3311" fmla="*/ 3380598 h 6858000"/>
              <a:gd name="connsiteX3312" fmla="*/ 11308583 w 12192001"/>
              <a:gd name="connsiteY3312" fmla="*/ 3425668 h 6858000"/>
              <a:gd name="connsiteX3313" fmla="*/ 11311051 w 12192001"/>
              <a:gd name="connsiteY3313" fmla="*/ 3459471 h 6858000"/>
              <a:gd name="connsiteX3314" fmla="*/ 11314753 w 12192001"/>
              <a:gd name="connsiteY3314" fmla="*/ 3440691 h 6858000"/>
              <a:gd name="connsiteX3315" fmla="*/ 11315987 w 12192001"/>
              <a:gd name="connsiteY3315" fmla="*/ 3350551 h 6858000"/>
              <a:gd name="connsiteX3316" fmla="*/ 11315987 w 12192001"/>
              <a:gd name="connsiteY3316" fmla="*/ 3207828 h 6858000"/>
              <a:gd name="connsiteX3317" fmla="*/ 11314753 w 12192001"/>
              <a:gd name="connsiteY3317" fmla="*/ 3189049 h 6858000"/>
              <a:gd name="connsiteX3318" fmla="*/ 11315987 w 12192001"/>
              <a:gd name="connsiteY3318" fmla="*/ 3151490 h 6858000"/>
              <a:gd name="connsiteX3319" fmla="*/ 11314753 w 12192001"/>
              <a:gd name="connsiteY3319" fmla="*/ 3113932 h 6858000"/>
              <a:gd name="connsiteX3320" fmla="*/ 11314753 w 12192001"/>
              <a:gd name="connsiteY3320" fmla="*/ 3087641 h 6858000"/>
              <a:gd name="connsiteX3321" fmla="*/ 11316909 w 12192001"/>
              <a:gd name="connsiteY3321" fmla="*/ 3050449 h 6858000"/>
              <a:gd name="connsiteX3322" fmla="*/ 11321055 w 12192001"/>
              <a:gd name="connsiteY3322" fmla="*/ 3043888 h 6858000"/>
              <a:gd name="connsiteX3323" fmla="*/ 11321055 w 12192001"/>
              <a:gd name="connsiteY3323" fmla="*/ 3025114 h 6858000"/>
              <a:gd name="connsiteX3324" fmla="*/ 11321055 w 12192001"/>
              <a:gd name="connsiteY3324" fmla="*/ 2987567 h 6858000"/>
              <a:gd name="connsiteX3325" fmla="*/ 11321055 w 12192001"/>
              <a:gd name="connsiteY3325" fmla="*/ 2950020 h 6858000"/>
              <a:gd name="connsiteX3326" fmla="*/ 11324853 w 12192001"/>
              <a:gd name="connsiteY3326" fmla="*/ 2946265 h 6858000"/>
              <a:gd name="connsiteX3327" fmla="*/ 11332445 w 12192001"/>
              <a:gd name="connsiteY3327" fmla="*/ 2950020 h 6858000"/>
              <a:gd name="connsiteX3328" fmla="*/ 11332445 w 12192001"/>
              <a:gd name="connsiteY3328" fmla="*/ 2987567 h 6858000"/>
              <a:gd name="connsiteX3329" fmla="*/ 11336241 w 12192001"/>
              <a:gd name="connsiteY3329" fmla="*/ 2998831 h 6858000"/>
              <a:gd name="connsiteX3330" fmla="*/ 11343835 w 12192001"/>
              <a:gd name="connsiteY3330" fmla="*/ 2998831 h 6858000"/>
              <a:gd name="connsiteX3331" fmla="*/ 11356173 w 12192001"/>
              <a:gd name="connsiteY3331" fmla="*/ 2986159 h 6858000"/>
              <a:gd name="connsiteX3332" fmla="*/ 11362739 w 12192001"/>
              <a:gd name="connsiteY3332" fmla="*/ 2986671 h 6858000"/>
              <a:gd name="connsiteX3333" fmla="*/ 11362739 w 12192001"/>
              <a:gd name="connsiteY3333" fmla="*/ 3000337 h 6858000"/>
              <a:gd name="connsiteX3334" fmla="*/ 11370331 w 12192001"/>
              <a:gd name="connsiteY3334" fmla="*/ 3045393 h 6858000"/>
              <a:gd name="connsiteX3335" fmla="*/ 11370331 w 12192001"/>
              <a:gd name="connsiteY3335" fmla="*/ 3086695 h 6858000"/>
              <a:gd name="connsiteX3336" fmla="*/ 11370331 w 12192001"/>
              <a:gd name="connsiteY3336" fmla="*/ 3094205 h 6858000"/>
              <a:gd name="connsiteX3337" fmla="*/ 11377923 w 12192001"/>
              <a:gd name="connsiteY3337" fmla="*/ 3146771 h 6858000"/>
              <a:gd name="connsiteX3338" fmla="*/ 11362739 w 12192001"/>
              <a:gd name="connsiteY3338" fmla="*/ 3191828 h 6858000"/>
              <a:gd name="connsiteX3339" fmla="*/ 11366535 w 12192001"/>
              <a:gd name="connsiteY3339" fmla="*/ 3199337 h 6858000"/>
              <a:gd name="connsiteX3340" fmla="*/ 11370331 w 12192001"/>
              <a:gd name="connsiteY3340" fmla="*/ 3210601 h 6858000"/>
              <a:gd name="connsiteX3341" fmla="*/ 11374127 w 12192001"/>
              <a:gd name="connsiteY3341" fmla="*/ 3323243 h 6858000"/>
              <a:gd name="connsiteX3342" fmla="*/ 11381721 w 12192001"/>
              <a:gd name="connsiteY3342" fmla="*/ 3357036 h 6858000"/>
              <a:gd name="connsiteX3343" fmla="*/ 11381721 w 12192001"/>
              <a:gd name="connsiteY3343" fmla="*/ 3394583 h 6858000"/>
              <a:gd name="connsiteX3344" fmla="*/ 11377923 w 12192001"/>
              <a:gd name="connsiteY3344" fmla="*/ 3454658 h 6858000"/>
              <a:gd name="connsiteX3345" fmla="*/ 11377923 w 12192001"/>
              <a:gd name="connsiteY3345" fmla="*/ 3469677 h 6858000"/>
              <a:gd name="connsiteX3346" fmla="*/ 11381721 w 12192001"/>
              <a:gd name="connsiteY3346" fmla="*/ 3480941 h 6858000"/>
              <a:gd name="connsiteX3347" fmla="*/ 11393109 w 12192001"/>
              <a:gd name="connsiteY3347" fmla="*/ 3473432 h 6858000"/>
              <a:gd name="connsiteX3348" fmla="*/ 11408295 w 12192001"/>
              <a:gd name="connsiteY3348" fmla="*/ 3435885 h 6858000"/>
              <a:gd name="connsiteX3349" fmla="*/ 11419685 w 12192001"/>
              <a:gd name="connsiteY3349" fmla="*/ 3420866 h 6858000"/>
              <a:gd name="connsiteX3350" fmla="*/ 11434871 w 12192001"/>
              <a:gd name="connsiteY3350" fmla="*/ 3477187 h 6858000"/>
              <a:gd name="connsiteX3351" fmla="*/ 11450057 w 12192001"/>
              <a:gd name="connsiteY3351" fmla="*/ 3518489 h 6858000"/>
              <a:gd name="connsiteX3352" fmla="*/ 11465243 w 12192001"/>
              <a:gd name="connsiteY3352" fmla="*/ 3525998 h 6858000"/>
              <a:gd name="connsiteX3353" fmla="*/ 11469039 w 12192001"/>
              <a:gd name="connsiteY3353" fmla="*/ 3510979 h 6858000"/>
              <a:gd name="connsiteX3354" fmla="*/ 11469039 w 12192001"/>
              <a:gd name="connsiteY3354" fmla="*/ 3435885 h 6858000"/>
              <a:gd name="connsiteX3355" fmla="*/ 11503207 w 12192001"/>
              <a:gd name="connsiteY3355" fmla="*/ 3304469 h 6858000"/>
              <a:gd name="connsiteX3356" fmla="*/ 11514597 w 12192001"/>
              <a:gd name="connsiteY3356" fmla="*/ 3255658 h 6858000"/>
              <a:gd name="connsiteX3357" fmla="*/ 11510801 w 12192001"/>
              <a:gd name="connsiteY3357" fmla="*/ 3203092 h 6858000"/>
              <a:gd name="connsiteX3358" fmla="*/ 11499411 w 12192001"/>
              <a:gd name="connsiteY3358" fmla="*/ 3146771 h 6858000"/>
              <a:gd name="connsiteX3359" fmla="*/ 11507003 w 12192001"/>
              <a:gd name="connsiteY3359" fmla="*/ 3056658 h 6858000"/>
              <a:gd name="connsiteX3360" fmla="*/ 11507003 w 12192001"/>
              <a:gd name="connsiteY3360" fmla="*/ 3045393 h 6858000"/>
              <a:gd name="connsiteX3361" fmla="*/ 11501673 w 12192001"/>
              <a:gd name="connsiteY3361" fmla="*/ 3006454 h 6858000"/>
              <a:gd name="connsiteX3362" fmla="*/ 11508507 w 12192001"/>
              <a:gd name="connsiteY3362" fmla="*/ 3006810 h 6858000"/>
              <a:gd name="connsiteX3363" fmla="*/ 11514675 w 12192001"/>
              <a:gd name="connsiteY3363" fmla="*/ 2998831 h 6858000"/>
              <a:gd name="connsiteX3364" fmla="*/ 11526065 w 12192001"/>
              <a:gd name="connsiteY3364" fmla="*/ 2998831 h 6858000"/>
              <a:gd name="connsiteX3365" fmla="*/ 11533183 w 12192001"/>
              <a:gd name="connsiteY3365" fmla="*/ 3007279 h 6858000"/>
              <a:gd name="connsiteX3366" fmla="*/ 11533509 w 12192001"/>
              <a:gd name="connsiteY3366" fmla="*/ 3006635 h 6858000"/>
              <a:gd name="connsiteX3367" fmla="*/ 11533509 w 12192001"/>
              <a:gd name="connsiteY3367" fmla="*/ 3013933 h 6858000"/>
              <a:gd name="connsiteX3368" fmla="*/ 11535977 w 12192001"/>
              <a:gd name="connsiteY3368" fmla="*/ 3074027 h 6858000"/>
              <a:gd name="connsiteX3369" fmla="*/ 11538445 w 12192001"/>
              <a:gd name="connsiteY3369" fmla="*/ 3119097 h 6858000"/>
              <a:gd name="connsiteX3370" fmla="*/ 11538445 w 12192001"/>
              <a:gd name="connsiteY3370" fmla="*/ 3164167 h 6858000"/>
              <a:gd name="connsiteX3371" fmla="*/ 11540913 w 12192001"/>
              <a:gd name="connsiteY3371" fmla="*/ 3179191 h 6858000"/>
              <a:gd name="connsiteX3372" fmla="*/ 11543381 w 12192001"/>
              <a:gd name="connsiteY3372" fmla="*/ 3197970 h 6858000"/>
              <a:gd name="connsiteX3373" fmla="*/ 11542147 w 12192001"/>
              <a:gd name="connsiteY3373" fmla="*/ 3239284 h 6858000"/>
              <a:gd name="connsiteX3374" fmla="*/ 11548317 w 12192001"/>
              <a:gd name="connsiteY3374" fmla="*/ 3258064 h 6858000"/>
              <a:gd name="connsiteX3375" fmla="*/ 11558189 w 12192001"/>
              <a:gd name="connsiteY3375" fmla="*/ 3273087 h 6858000"/>
              <a:gd name="connsiteX3376" fmla="*/ 11560657 w 12192001"/>
              <a:gd name="connsiteY3376" fmla="*/ 3314401 h 6858000"/>
              <a:gd name="connsiteX3377" fmla="*/ 11560657 w 12192001"/>
              <a:gd name="connsiteY3377" fmla="*/ 3363228 h 6858000"/>
              <a:gd name="connsiteX3378" fmla="*/ 11560657 w 12192001"/>
              <a:gd name="connsiteY3378" fmla="*/ 3408298 h 6858000"/>
              <a:gd name="connsiteX3379" fmla="*/ 11565593 w 12192001"/>
              <a:gd name="connsiteY3379" fmla="*/ 3427077 h 6858000"/>
              <a:gd name="connsiteX3380" fmla="*/ 11571763 w 12192001"/>
              <a:gd name="connsiteY3380" fmla="*/ 3419565 h 6858000"/>
              <a:gd name="connsiteX3381" fmla="*/ 11571763 w 12192001"/>
              <a:gd name="connsiteY3381" fmla="*/ 3400786 h 6858000"/>
              <a:gd name="connsiteX3382" fmla="*/ 11575465 w 12192001"/>
              <a:gd name="connsiteY3382" fmla="*/ 3382007 h 6858000"/>
              <a:gd name="connsiteX3383" fmla="*/ 11581635 w 12192001"/>
              <a:gd name="connsiteY3383" fmla="*/ 3359472 h 6858000"/>
              <a:gd name="connsiteX3384" fmla="*/ 11585337 w 12192001"/>
              <a:gd name="connsiteY3384" fmla="*/ 3325669 h 6858000"/>
              <a:gd name="connsiteX3385" fmla="*/ 11585337 w 12192001"/>
              <a:gd name="connsiteY3385" fmla="*/ 3291866 h 6858000"/>
              <a:gd name="connsiteX3386" fmla="*/ 11584103 w 12192001"/>
              <a:gd name="connsiteY3386" fmla="*/ 3239284 h 6858000"/>
              <a:gd name="connsiteX3387" fmla="*/ 11585337 w 12192001"/>
              <a:gd name="connsiteY3387" fmla="*/ 3231773 h 6858000"/>
              <a:gd name="connsiteX3388" fmla="*/ 11589039 w 12192001"/>
              <a:gd name="connsiteY3388" fmla="*/ 3235528 h 6858000"/>
              <a:gd name="connsiteX3389" fmla="*/ 11591507 w 12192001"/>
              <a:gd name="connsiteY3389" fmla="*/ 3258064 h 6858000"/>
              <a:gd name="connsiteX3390" fmla="*/ 11600145 w 12192001"/>
              <a:gd name="connsiteY3390" fmla="*/ 3265575 h 6858000"/>
              <a:gd name="connsiteX3391" fmla="*/ 11601379 w 12192001"/>
              <a:gd name="connsiteY3391" fmla="*/ 3228017 h 6858000"/>
              <a:gd name="connsiteX3392" fmla="*/ 11602613 w 12192001"/>
              <a:gd name="connsiteY3392" fmla="*/ 3243040 h 6858000"/>
              <a:gd name="connsiteX3393" fmla="*/ 11602613 w 12192001"/>
              <a:gd name="connsiteY3393" fmla="*/ 3276843 h 6858000"/>
              <a:gd name="connsiteX3394" fmla="*/ 11606315 w 12192001"/>
              <a:gd name="connsiteY3394" fmla="*/ 3310646 h 6858000"/>
              <a:gd name="connsiteX3395" fmla="*/ 11613719 w 12192001"/>
              <a:gd name="connsiteY3395" fmla="*/ 3318157 h 6858000"/>
              <a:gd name="connsiteX3396" fmla="*/ 11617421 w 12192001"/>
              <a:gd name="connsiteY3396" fmla="*/ 3299378 h 6858000"/>
              <a:gd name="connsiteX3397" fmla="*/ 11616187 w 12192001"/>
              <a:gd name="connsiteY3397" fmla="*/ 3269331 h 6858000"/>
              <a:gd name="connsiteX3398" fmla="*/ 11613719 w 12192001"/>
              <a:gd name="connsiteY3398" fmla="*/ 3205482 h 6858000"/>
              <a:gd name="connsiteX3399" fmla="*/ 11614953 w 12192001"/>
              <a:gd name="connsiteY3399" fmla="*/ 3197970 h 6858000"/>
              <a:gd name="connsiteX3400" fmla="*/ 11616487 w 12192001"/>
              <a:gd name="connsiteY3400" fmla="*/ 3165284 h 6858000"/>
              <a:gd name="connsiteX3401" fmla="*/ 11617101 w 12192001"/>
              <a:gd name="connsiteY3401" fmla="*/ 3165545 h 6858000"/>
              <a:gd name="connsiteX3402" fmla="*/ 11630901 w 12192001"/>
              <a:gd name="connsiteY3402" fmla="*/ 3173343 h 6858000"/>
              <a:gd name="connsiteX3403" fmla="*/ 11630995 w 12192001"/>
              <a:gd name="connsiteY3403" fmla="*/ 3175435 h 6858000"/>
              <a:gd name="connsiteX3404" fmla="*/ 11630995 w 12192001"/>
              <a:gd name="connsiteY3404" fmla="*/ 3220505 h 6858000"/>
              <a:gd name="connsiteX3405" fmla="*/ 11633317 w 12192001"/>
              <a:gd name="connsiteY3405" fmla="*/ 3252288 h 6858000"/>
              <a:gd name="connsiteX3406" fmla="*/ 11632287 w 12192001"/>
              <a:gd name="connsiteY3406" fmla="*/ 3259413 h 6858000"/>
              <a:gd name="connsiteX3407" fmla="*/ 11651269 w 12192001"/>
              <a:gd name="connsiteY3407" fmla="*/ 3274432 h 6858000"/>
              <a:gd name="connsiteX3408" fmla="*/ 11651269 w 12192001"/>
              <a:gd name="connsiteY3408" fmla="*/ 3304469 h 6858000"/>
              <a:gd name="connsiteX3409" fmla="*/ 11632287 w 12192001"/>
              <a:gd name="connsiteY3409" fmla="*/ 3311979 h 6858000"/>
              <a:gd name="connsiteX3410" fmla="*/ 11620897 w 12192001"/>
              <a:gd name="connsiteY3410" fmla="*/ 3330752 h 6858000"/>
              <a:gd name="connsiteX3411" fmla="*/ 11613305 w 12192001"/>
              <a:gd name="connsiteY3411" fmla="*/ 3353281 h 6858000"/>
              <a:gd name="connsiteX3412" fmla="*/ 11628491 w 12192001"/>
              <a:gd name="connsiteY3412" fmla="*/ 3383319 h 6858000"/>
              <a:gd name="connsiteX3413" fmla="*/ 11658863 w 12192001"/>
              <a:gd name="connsiteY3413" fmla="*/ 3435885 h 6858000"/>
              <a:gd name="connsiteX3414" fmla="*/ 11651269 w 12192001"/>
              <a:gd name="connsiteY3414" fmla="*/ 3462168 h 6858000"/>
              <a:gd name="connsiteX3415" fmla="*/ 11636083 w 12192001"/>
              <a:gd name="connsiteY3415" fmla="*/ 3492206 h 6858000"/>
              <a:gd name="connsiteX3416" fmla="*/ 11639879 w 12192001"/>
              <a:gd name="connsiteY3416" fmla="*/ 3533508 h 6858000"/>
              <a:gd name="connsiteX3417" fmla="*/ 11651269 w 12192001"/>
              <a:gd name="connsiteY3417" fmla="*/ 3541017 h 6858000"/>
              <a:gd name="connsiteX3418" fmla="*/ 11632287 w 12192001"/>
              <a:gd name="connsiteY3418" fmla="*/ 3604847 h 6858000"/>
              <a:gd name="connsiteX3419" fmla="*/ 11632287 w 12192001"/>
              <a:gd name="connsiteY3419" fmla="*/ 3646150 h 6858000"/>
              <a:gd name="connsiteX3420" fmla="*/ 11628491 w 12192001"/>
              <a:gd name="connsiteY3420" fmla="*/ 3740018 h 6858000"/>
              <a:gd name="connsiteX3421" fmla="*/ 11624695 w 12192001"/>
              <a:gd name="connsiteY3421" fmla="*/ 3766301 h 6858000"/>
              <a:gd name="connsiteX3422" fmla="*/ 11628491 w 12192001"/>
              <a:gd name="connsiteY3422" fmla="*/ 3796339 h 6858000"/>
              <a:gd name="connsiteX3423" fmla="*/ 11628491 w 12192001"/>
              <a:gd name="connsiteY3423" fmla="*/ 3830131 h 6858000"/>
              <a:gd name="connsiteX3424" fmla="*/ 11651269 w 12192001"/>
              <a:gd name="connsiteY3424" fmla="*/ 3833886 h 6858000"/>
              <a:gd name="connsiteX3425" fmla="*/ 11662659 w 12192001"/>
              <a:gd name="connsiteY3425" fmla="*/ 3878943 h 6858000"/>
              <a:gd name="connsiteX3426" fmla="*/ 11658863 w 12192001"/>
              <a:gd name="connsiteY3426" fmla="*/ 3890207 h 6858000"/>
              <a:gd name="connsiteX3427" fmla="*/ 11670251 w 12192001"/>
              <a:gd name="connsiteY3427" fmla="*/ 3897716 h 6858000"/>
              <a:gd name="connsiteX3428" fmla="*/ 11681641 w 12192001"/>
              <a:gd name="connsiteY3428" fmla="*/ 3890207 h 6858000"/>
              <a:gd name="connsiteX3429" fmla="*/ 11677845 w 12192001"/>
              <a:gd name="connsiteY3429" fmla="*/ 3860169 h 6858000"/>
              <a:gd name="connsiteX3430" fmla="*/ 11685437 w 12192001"/>
              <a:gd name="connsiteY3430" fmla="*/ 3826376 h 6858000"/>
              <a:gd name="connsiteX3431" fmla="*/ 11708217 w 12192001"/>
              <a:gd name="connsiteY3431" fmla="*/ 3815112 h 6858000"/>
              <a:gd name="connsiteX3432" fmla="*/ 11715809 w 12192001"/>
              <a:gd name="connsiteY3432" fmla="*/ 3796339 h 6858000"/>
              <a:gd name="connsiteX3433" fmla="*/ 11700623 w 12192001"/>
              <a:gd name="connsiteY3433" fmla="*/ 3751282 h 6858000"/>
              <a:gd name="connsiteX3434" fmla="*/ 11700623 w 12192001"/>
              <a:gd name="connsiteY3434" fmla="*/ 3732508 h 6858000"/>
              <a:gd name="connsiteX3435" fmla="*/ 11712013 w 12192001"/>
              <a:gd name="connsiteY3435" fmla="*/ 3724999 h 6858000"/>
              <a:gd name="connsiteX3436" fmla="*/ 11730995 w 12192001"/>
              <a:gd name="connsiteY3436" fmla="*/ 3728754 h 6858000"/>
              <a:gd name="connsiteX3437" fmla="*/ 11746181 w 12192001"/>
              <a:gd name="connsiteY3437" fmla="*/ 3751282 h 6858000"/>
              <a:gd name="connsiteX3438" fmla="*/ 11753773 w 12192001"/>
              <a:gd name="connsiteY3438" fmla="*/ 3755037 h 6858000"/>
              <a:gd name="connsiteX3439" fmla="*/ 11757571 w 12192001"/>
              <a:gd name="connsiteY3439" fmla="*/ 3747527 h 6858000"/>
              <a:gd name="connsiteX3440" fmla="*/ 11753773 w 12192001"/>
              <a:gd name="connsiteY3440" fmla="*/ 3709980 h 6858000"/>
              <a:gd name="connsiteX3441" fmla="*/ 11753773 w 12192001"/>
              <a:gd name="connsiteY3441" fmla="*/ 3706225 h 6858000"/>
              <a:gd name="connsiteX3442" fmla="*/ 11761367 w 12192001"/>
              <a:gd name="connsiteY3442" fmla="*/ 3706225 h 6858000"/>
              <a:gd name="connsiteX3443" fmla="*/ 11772757 w 12192001"/>
              <a:gd name="connsiteY3443" fmla="*/ 3702471 h 6858000"/>
              <a:gd name="connsiteX3444" fmla="*/ 11772757 w 12192001"/>
              <a:gd name="connsiteY3444" fmla="*/ 3676188 h 6858000"/>
              <a:gd name="connsiteX3445" fmla="*/ 11784145 w 12192001"/>
              <a:gd name="connsiteY3445" fmla="*/ 3709980 h 6858000"/>
              <a:gd name="connsiteX3446" fmla="*/ 11795535 w 12192001"/>
              <a:gd name="connsiteY3446" fmla="*/ 3713735 h 6858000"/>
              <a:gd name="connsiteX3447" fmla="*/ 11818313 w 12192001"/>
              <a:gd name="connsiteY3447" fmla="*/ 3724999 h 6858000"/>
              <a:gd name="connsiteX3448" fmla="*/ 11818313 w 12192001"/>
              <a:gd name="connsiteY3448" fmla="*/ 3740018 h 6858000"/>
              <a:gd name="connsiteX3449" fmla="*/ 11825907 w 12192001"/>
              <a:gd name="connsiteY3449" fmla="*/ 3740018 h 6858000"/>
              <a:gd name="connsiteX3450" fmla="*/ 11829703 w 12192001"/>
              <a:gd name="connsiteY3450" fmla="*/ 3740018 h 6858000"/>
              <a:gd name="connsiteX3451" fmla="*/ 11844889 w 12192001"/>
              <a:gd name="connsiteY3451" fmla="*/ 3668678 h 6858000"/>
              <a:gd name="connsiteX3452" fmla="*/ 11863871 w 12192001"/>
              <a:gd name="connsiteY3452" fmla="*/ 3623621 h 6858000"/>
              <a:gd name="connsiteX3453" fmla="*/ 11871465 w 12192001"/>
              <a:gd name="connsiteY3453" fmla="*/ 3616111 h 6858000"/>
              <a:gd name="connsiteX3454" fmla="*/ 11879057 w 12192001"/>
              <a:gd name="connsiteY3454" fmla="*/ 3627376 h 6858000"/>
              <a:gd name="connsiteX3455" fmla="*/ 11879057 w 12192001"/>
              <a:gd name="connsiteY3455" fmla="*/ 3661169 h 6858000"/>
              <a:gd name="connsiteX3456" fmla="*/ 11882853 w 12192001"/>
              <a:gd name="connsiteY3456" fmla="*/ 3668678 h 6858000"/>
              <a:gd name="connsiteX3457" fmla="*/ 11890447 w 12192001"/>
              <a:gd name="connsiteY3457" fmla="*/ 3664923 h 6858000"/>
              <a:gd name="connsiteX3458" fmla="*/ 11898039 w 12192001"/>
              <a:gd name="connsiteY3458" fmla="*/ 3642395 h 6858000"/>
              <a:gd name="connsiteX3459" fmla="*/ 11898039 w 12192001"/>
              <a:gd name="connsiteY3459" fmla="*/ 3608602 h 6858000"/>
              <a:gd name="connsiteX3460" fmla="*/ 11913225 w 12192001"/>
              <a:gd name="connsiteY3460" fmla="*/ 3604847 h 6858000"/>
              <a:gd name="connsiteX3461" fmla="*/ 11920819 w 12192001"/>
              <a:gd name="connsiteY3461" fmla="*/ 3604847 h 6858000"/>
              <a:gd name="connsiteX3462" fmla="*/ 11943597 w 12192001"/>
              <a:gd name="connsiteY3462" fmla="*/ 3661169 h 6858000"/>
              <a:gd name="connsiteX3463" fmla="*/ 11936005 w 12192001"/>
              <a:gd name="connsiteY3463" fmla="*/ 3792584 h 6858000"/>
              <a:gd name="connsiteX3464" fmla="*/ 11943597 w 12192001"/>
              <a:gd name="connsiteY3464" fmla="*/ 3811358 h 6858000"/>
              <a:gd name="connsiteX3465" fmla="*/ 11951191 w 12192001"/>
              <a:gd name="connsiteY3465" fmla="*/ 3792584 h 6858000"/>
              <a:gd name="connsiteX3466" fmla="*/ 11958783 w 12192001"/>
              <a:gd name="connsiteY3466" fmla="*/ 3747527 h 6858000"/>
              <a:gd name="connsiteX3467" fmla="*/ 11958783 w 12192001"/>
              <a:gd name="connsiteY3467" fmla="*/ 3698716 h 6858000"/>
              <a:gd name="connsiteX3468" fmla="*/ 11962579 w 12192001"/>
              <a:gd name="connsiteY3468" fmla="*/ 3623621 h 6858000"/>
              <a:gd name="connsiteX3469" fmla="*/ 12011933 w 12192001"/>
              <a:gd name="connsiteY3469" fmla="*/ 3495960 h 6858000"/>
              <a:gd name="connsiteX3470" fmla="*/ 12023323 w 12192001"/>
              <a:gd name="connsiteY3470" fmla="*/ 3450904 h 6858000"/>
              <a:gd name="connsiteX3471" fmla="*/ 12027119 w 12192001"/>
              <a:gd name="connsiteY3471" fmla="*/ 3435885 h 6858000"/>
              <a:gd name="connsiteX3472" fmla="*/ 12034713 w 12192001"/>
              <a:gd name="connsiteY3472" fmla="*/ 3450904 h 6858000"/>
              <a:gd name="connsiteX3473" fmla="*/ 12034713 w 12192001"/>
              <a:gd name="connsiteY3473" fmla="*/ 3646150 h 6858000"/>
              <a:gd name="connsiteX3474" fmla="*/ 12072677 w 12192001"/>
              <a:gd name="connsiteY3474" fmla="*/ 3702471 h 6858000"/>
              <a:gd name="connsiteX3475" fmla="*/ 12080269 w 12192001"/>
              <a:gd name="connsiteY3475" fmla="*/ 3702471 h 6858000"/>
              <a:gd name="connsiteX3476" fmla="*/ 12110641 w 12192001"/>
              <a:gd name="connsiteY3476" fmla="*/ 3687452 h 6858000"/>
              <a:gd name="connsiteX3477" fmla="*/ 12133421 w 12192001"/>
              <a:gd name="connsiteY3477" fmla="*/ 3664923 h 6858000"/>
              <a:gd name="connsiteX3478" fmla="*/ 12178979 w 12192001"/>
              <a:gd name="connsiteY3478" fmla="*/ 3631130 h 6858000"/>
              <a:gd name="connsiteX3479" fmla="*/ 12192001 w 12192001"/>
              <a:gd name="connsiteY3479" fmla="*/ 3625560 h 6858000"/>
              <a:gd name="connsiteX3480" fmla="*/ 12192001 w 12192001"/>
              <a:gd name="connsiteY3480" fmla="*/ 6858000 h 6858000"/>
              <a:gd name="connsiteX3481" fmla="*/ 0 w 12192001"/>
              <a:gd name="connsiteY348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</a:cxnLst>
            <a:rect l="l" t="t" r="r" b="b"/>
            <a:pathLst>
              <a:path w="12192001" h="6858000">
                <a:moveTo>
                  <a:pt x="9190279" y="3229905"/>
                </a:moveTo>
                <a:lnTo>
                  <a:pt x="9200621" y="3239530"/>
                </a:lnTo>
                <a:lnTo>
                  <a:pt x="9197049" y="3257486"/>
                </a:lnTo>
                <a:cubicBezTo>
                  <a:pt x="9193251" y="3265465"/>
                  <a:pt x="9187557" y="3272036"/>
                  <a:pt x="9179965" y="3277668"/>
                </a:cubicBezTo>
                <a:cubicBezTo>
                  <a:pt x="9179965" y="3288932"/>
                  <a:pt x="9179965" y="3300196"/>
                  <a:pt x="9179965" y="3311460"/>
                </a:cubicBezTo>
                <a:cubicBezTo>
                  <a:pt x="9179965" y="3318970"/>
                  <a:pt x="9176169" y="3318970"/>
                  <a:pt x="9172371" y="3322724"/>
                </a:cubicBezTo>
                <a:cubicBezTo>
                  <a:pt x="9168575" y="3326479"/>
                  <a:pt x="9164779" y="3322724"/>
                  <a:pt x="9160983" y="3318970"/>
                </a:cubicBezTo>
                <a:cubicBezTo>
                  <a:pt x="9153389" y="3313338"/>
                  <a:pt x="9149593" y="3310522"/>
                  <a:pt x="9149117" y="3307236"/>
                </a:cubicBezTo>
                <a:cubicBezTo>
                  <a:pt x="9148643" y="3303951"/>
                  <a:pt x="9151491" y="3300196"/>
                  <a:pt x="9157185" y="3292687"/>
                </a:cubicBezTo>
                <a:cubicBezTo>
                  <a:pt x="9160983" y="3288932"/>
                  <a:pt x="9172371" y="3277668"/>
                  <a:pt x="9176169" y="3277668"/>
                </a:cubicBezTo>
                <a:lnTo>
                  <a:pt x="9175531" y="3264129"/>
                </a:lnTo>
                <a:lnTo>
                  <a:pt x="9178889" y="3267452"/>
                </a:lnTo>
                <a:cubicBezTo>
                  <a:pt x="9190279" y="3259943"/>
                  <a:pt x="9186483" y="3241169"/>
                  <a:pt x="9190279" y="3229905"/>
                </a:cubicBezTo>
                <a:close/>
                <a:moveTo>
                  <a:pt x="2427530" y="3229904"/>
                </a:moveTo>
                <a:lnTo>
                  <a:pt x="2437871" y="3239529"/>
                </a:lnTo>
                <a:lnTo>
                  <a:pt x="2434299" y="3257485"/>
                </a:lnTo>
                <a:cubicBezTo>
                  <a:pt x="2430502" y="3265464"/>
                  <a:pt x="2424808" y="3272035"/>
                  <a:pt x="2417215" y="3277667"/>
                </a:cubicBezTo>
                <a:cubicBezTo>
                  <a:pt x="2417215" y="3288931"/>
                  <a:pt x="2417215" y="3300195"/>
                  <a:pt x="2417215" y="3311459"/>
                </a:cubicBezTo>
                <a:cubicBezTo>
                  <a:pt x="2417215" y="3318969"/>
                  <a:pt x="2413419" y="3318969"/>
                  <a:pt x="2409622" y="3322723"/>
                </a:cubicBezTo>
                <a:cubicBezTo>
                  <a:pt x="2405826" y="3326478"/>
                  <a:pt x="2402029" y="3322723"/>
                  <a:pt x="2398233" y="3318969"/>
                </a:cubicBezTo>
                <a:cubicBezTo>
                  <a:pt x="2390640" y="3313337"/>
                  <a:pt x="2386844" y="3310521"/>
                  <a:pt x="2386368" y="3307235"/>
                </a:cubicBezTo>
                <a:cubicBezTo>
                  <a:pt x="2385894" y="3303950"/>
                  <a:pt x="2388741" y="3300195"/>
                  <a:pt x="2394436" y="3292686"/>
                </a:cubicBezTo>
                <a:cubicBezTo>
                  <a:pt x="2398233" y="3288931"/>
                  <a:pt x="2409622" y="3277667"/>
                  <a:pt x="2413419" y="3277667"/>
                </a:cubicBezTo>
                <a:lnTo>
                  <a:pt x="2412782" y="3264128"/>
                </a:lnTo>
                <a:lnTo>
                  <a:pt x="2416140" y="3267451"/>
                </a:lnTo>
                <a:cubicBezTo>
                  <a:pt x="2427530" y="3259942"/>
                  <a:pt x="2423734" y="3241168"/>
                  <a:pt x="2427530" y="3229904"/>
                </a:cubicBezTo>
                <a:close/>
                <a:moveTo>
                  <a:pt x="9175093" y="3213128"/>
                </a:moveTo>
                <a:lnTo>
                  <a:pt x="9175093" y="3219648"/>
                </a:lnTo>
                <a:lnTo>
                  <a:pt x="9174269" y="3216184"/>
                </a:lnTo>
                <a:close/>
                <a:moveTo>
                  <a:pt x="2412344" y="3213127"/>
                </a:moveTo>
                <a:lnTo>
                  <a:pt x="2412344" y="3219647"/>
                </a:lnTo>
                <a:lnTo>
                  <a:pt x="2411520" y="3216183"/>
                </a:lnTo>
                <a:close/>
                <a:moveTo>
                  <a:pt x="7852245" y="3203298"/>
                </a:moveTo>
                <a:lnTo>
                  <a:pt x="7858997" y="3216262"/>
                </a:lnTo>
                <a:lnTo>
                  <a:pt x="7855917" y="3225149"/>
                </a:lnTo>
                <a:lnTo>
                  <a:pt x="7845721" y="3215065"/>
                </a:lnTo>
                <a:close/>
                <a:moveTo>
                  <a:pt x="1089495" y="3203297"/>
                </a:moveTo>
                <a:lnTo>
                  <a:pt x="1096247" y="3216261"/>
                </a:lnTo>
                <a:lnTo>
                  <a:pt x="1093167" y="3225148"/>
                </a:lnTo>
                <a:lnTo>
                  <a:pt x="1082971" y="3215064"/>
                </a:lnTo>
                <a:close/>
                <a:moveTo>
                  <a:pt x="8412877" y="3194537"/>
                </a:moveTo>
                <a:lnTo>
                  <a:pt x="8412877" y="3197366"/>
                </a:lnTo>
                <a:cubicBezTo>
                  <a:pt x="8416673" y="3201120"/>
                  <a:pt x="8420471" y="3201120"/>
                  <a:pt x="8424267" y="3200651"/>
                </a:cubicBezTo>
                <a:lnTo>
                  <a:pt x="8429293" y="3200858"/>
                </a:lnTo>
                <a:lnTo>
                  <a:pt x="8429293" y="3219288"/>
                </a:lnTo>
                <a:cubicBezTo>
                  <a:pt x="8429293" y="3226798"/>
                  <a:pt x="8425497" y="3226798"/>
                  <a:pt x="8421701" y="3230552"/>
                </a:cubicBezTo>
                <a:cubicBezTo>
                  <a:pt x="8417905" y="3234307"/>
                  <a:pt x="8414107" y="3230552"/>
                  <a:pt x="8410311" y="3226798"/>
                </a:cubicBezTo>
                <a:cubicBezTo>
                  <a:pt x="8402719" y="3221166"/>
                  <a:pt x="8398921" y="3218350"/>
                  <a:pt x="8398447" y="3215064"/>
                </a:cubicBezTo>
                <a:cubicBezTo>
                  <a:pt x="8397973" y="3211779"/>
                  <a:pt x="8400821" y="3208024"/>
                  <a:pt x="8406515" y="3200515"/>
                </a:cubicBezTo>
                <a:close/>
                <a:moveTo>
                  <a:pt x="1650128" y="3194536"/>
                </a:moveTo>
                <a:lnTo>
                  <a:pt x="1650128" y="3197365"/>
                </a:lnTo>
                <a:cubicBezTo>
                  <a:pt x="1653924" y="3201119"/>
                  <a:pt x="1657721" y="3201119"/>
                  <a:pt x="1661517" y="3200650"/>
                </a:cubicBezTo>
                <a:lnTo>
                  <a:pt x="1666544" y="3200857"/>
                </a:lnTo>
                <a:lnTo>
                  <a:pt x="1666544" y="3219287"/>
                </a:lnTo>
                <a:cubicBezTo>
                  <a:pt x="1666544" y="3226797"/>
                  <a:pt x="1662748" y="3226797"/>
                  <a:pt x="1658951" y="3230551"/>
                </a:cubicBezTo>
                <a:cubicBezTo>
                  <a:pt x="1655155" y="3234306"/>
                  <a:pt x="1651358" y="3230551"/>
                  <a:pt x="1647562" y="3226797"/>
                </a:cubicBezTo>
                <a:cubicBezTo>
                  <a:pt x="1639969" y="3221165"/>
                  <a:pt x="1636172" y="3218349"/>
                  <a:pt x="1635698" y="3215063"/>
                </a:cubicBezTo>
                <a:cubicBezTo>
                  <a:pt x="1635223" y="3211778"/>
                  <a:pt x="1638071" y="3208023"/>
                  <a:pt x="1643765" y="3200514"/>
                </a:cubicBezTo>
                <a:close/>
                <a:moveTo>
                  <a:pt x="5750363" y="3186884"/>
                </a:moveTo>
                <a:lnTo>
                  <a:pt x="5752736" y="3195581"/>
                </a:lnTo>
                <a:cubicBezTo>
                  <a:pt x="5752736" y="3199336"/>
                  <a:pt x="5756533" y="3199336"/>
                  <a:pt x="5760329" y="3199336"/>
                </a:cubicBezTo>
                <a:cubicBezTo>
                  <a:pt x="5767922" y="3210600"/>
                  <a:pt x="5779311" y="3221864"/>
                  <a:pt x="5775515" y="3233129"/>
                </a:cubicBezTo>
                <a:cubicBezTo>
                  <a:pt x="5775515" y="3244393"/>
                  <a:pt x="5771718" y="3259412"/>
                  <a:pt x="5756533" y="3266921"/>
                </a:cubicBezTo>
                <a:cubicBezTo>
                  <a:pt x="5755584" y="3266921"/>
                  <a:pt x="5753448" y="3270910"/>
                  <a:pt x="5750838" y="3276953"/>
                </a:cubicBezTo>
                <a:lnTo>
                  <a:pt x="5744252" y="3294186"/>
                </a:lnTo>
                <a:lnTo>
                  <a:pt x="5750363" y="3250199"/>
                </a:lnTo>
                <a:close/>
                <a:moveTo>
                  <a:pt x="11637003" y="3176791"/>
                </a:moveTo>
                <a:lnTo>
                  <a:pt x="11643677" y="3180563"/>
                </a:lnTo>
                <a:cubicBezTo>
                  <a:pt x="11647473" y="3184318"/>
                  <a:pt x="11647473" y="3188073"/>
                  <a:pt x="11647473" y="3191828"/>
                </a:cubicBezTo>
                <a:cubicBezTo>
                  <a:pt x="11641779" y="3197460"/>
                  <a:pt x="11640829" y="3204969"/>
                  <a:pt x="11640355" y="3212478"/>
                </a:cubicBezTo>
                <a:lnTo>
                  <a:pt x="11637045" y="3228481"/>
                </a:lnTo>
                <a:lnTo>
                  <a:pt x="11636395" y="3190458"/>
                </a:lnTo>
                <a:close/>
                <a:moveTo>
                  <a:pt x="4874254" y="3176790"/>
                </a:moveTo>
                <a:lnTo>
                  <a:pt x="4880927" y="3180562"/>
                </a:lnTo>
                <a:cubicBezTo>
                  <a:pt x="4884723" y="3184317"/>
                  <a:pt x="4884723" y="3188072"/>
                  <a:pt x="4884723" y="3191827"/>
                </a:cubicBezTo>
                <a:cubicBezTo>
                  <a:pt x="4879029" y="3197459"/>
                  <a:pt x="4878080" y="3204968"/>
                  <a:pt x="4877605" y="3212477"/>
                </a:cubicBezTo>
                <a:lnTo>
                  <a:pt x="4874296" y="3228480"/>
                </a:lnTo>
                <a:lnTo>
                  <a:pt x="4873645" y="3190457"/>
                </a:lnTo>
                <a:close/>
                <a:moveTo>
                  <a:pt x="10392817" y="3171625"/>
                </a:moveTo>
                <a:lnTo>
                  <a:pt x="10396461" y="3174087"/>
                </a:lnTo>
                <a:lnTo>
                  <a:pt x="10396461" y="3189386"/>
                </a:lnTo>
                <a:lnTo>
                  <a:pt x="10393503" y="3177853"/>
                </a:lnTo>
                <a:close/>
                <a:moveTo>
                  <a:pt x="3630068" y="3171624"/>
                </a:moveTo>
                <a:lnTo>
                  <a:pt x="3633711" y="3174086"/>
                </a:lnTo>
                <a:lnTo>
                  <a:pt x="3633711" y="3189385"/>
                </a:lnTo>
                <a:lnTo>
                  <a:pt x="3630753" y="3177852"/>
                </a:lnTo>
                <a:close/>
                <a:moveTo>
                  <a:pt x="7874279" y="3156322"/>
                </a:moveTo>
                <a:lnTo>
                  <a:pt x="7883925" y="3176805"/>
                </a:lnTo>
                <a:lnTo>
                  <a:pt x="7876567" y="3185497"/>
                </a:lnTo>
                <a:lnTo>
                  <a:pt x="7876567" y="3191004"/>
                </a:lnTo>
                <a:lnTo>
                  <a:pt x="7868940" y="3192268"/>
                </a:lnTo>
                <a:lnTo>
                  <a:pt x="7861201" y="3193551"/>
                </a:lnTo>
                <a:lnTo>
                  <a:pt x="7863280" y="3191598"/>
                </a:lnTo>
                <a:cubicBezTo>
                  <a:pt x="7867076" y="3188313"/>
                  <a:pt x="7870872" y="3185497"/>
                  <a:pt x="7872771" y="3185497"/>
                </a:cubicBezTo>
                <a:cubicBezTo>
                  <a:pt x="7868974" y="3177987"/>
                  <a:pt x="7869923" y="3171416"/>
                  <a:pt x="7871821" y="3165315"/>
                </a:cubicBezTo>
                <a:close/>
                <a:moveTo>
                  <a:pt x="1111529" y="3156321"/>
                </a:moveTo>
                <a:lnTo>
                  <a:pt x="1121175" y="3176804"/>
                </a:lnTo>
                <a:lnTo>
                  <a:pt x="1113817" y="3185496"/>
                </a:lnTo>
                <a:lnTo>
                  <a:pt x="1113817" y="3191003"/>
                </a:lnTo>
                <a:lnTo>
                  <a:pt x="1106190" y="3192267"/>
                </a:lnTo>
                <a:lnTo>
                  <a:pt x="1098451" y="3193550"/>
                </a:lnTo>
                <a:lnTo>
                  <a:pt x="1100530" y="3191597"/>
                </a:lnTo>
                <a:cubicBezTo>
                  <a:pt x="1104326" y="3188312"/>
                  <a:pt x="1108122" y="3185496"/>
                  <a:pt x="1110021" y="3185496"/>
                </a:cubicBezTo>
                <a:cubicBezTo>
                  <a:pt x="1106224" y="3177986"/>
                  <a:pt x="1107173" y="3171415"/>
                  <a:pt x="1109071" y="3165314"/>
                </a:cubicBezTo>
                <a:close/>
                <a:moveTo>
                  <a:pt x="8704705" y="3121474"/>
                </a:moveTo>
                <a:lnTo>
                  <a:pt x="8709203" y="3131233"/>
                </a:lnTo>
                <a:cubicBezTo>
                  <a:pt x="8720593" y="3142498"/>
                  <a:pt x="8724389" y="3157517"/>
                  <a:pt x="8712999" y="3168781"/>
                </a:cubicBezTo>
                <a:lnTo>
                  <a:pt x="8702069" y="3192652"/>
                </a:lnTo>
                <a:lnTo>
                  <a:pt x="8702069" y="3166917"/>
                </a:lnTo>
                <a:close/>
                <a:moveTo>
                  <a:pt x="1941955" y="3121473"/>
                </a:moveTo>
                <a:lnTo>
                  <a:pt x="1946453" y="3131232"/>
                </a:lnTo>
                <a:cubicBezTo>
                  <a:pt x="1957843" y="3142497"/>
                  <a:pt x="1961639" y="3157516"/>
                  <a:pt x="1950250" y="3168780"/>
                </a:cubicBezTo>
                <a:lnTo>
                  <a:pt x="1939320" y="3192651"/>
                </a:lnTo>
                <a:lnTo>
                  <a:pt x="1939320" y="3166916"/>
                </a:lnTo>
                <a:close/>
                <a:moveTo>
                  <a:pt x="11619889" y="3062759"/>
                </a:moveTo>
                <a:cubicBezTo>
                  <a:pt x="11621123" y="3062759"/>
                  <a:pt x="11621123" y="3062759"/>
                  <a:pt x="11621123" y="3062759"/>
                </a:cubicBezTo>
                <a:cubicBezTo>
                  <a:pt x="11622357" y="3062759"/>
                  <a:pt x="11623591" y="3062759"/>
                  <a:pt x="11623591" y="3066515"/>
                </a:cubicBezTo>
                <a:cubicBezTo>
                  <a:pt x="11623591" y="3070271"/>
                  <a:pt x="11623591" y="3074027"/>
                  <a:pt x="11623591" y="3077782"/>
                </a:cubicBezTo>
                <a:lnTo>
                  <a:pt x="11623591" y="3134854"/>
                </a:lnTo>
                <a:lnTo>
                  <a:pt x="11617487" y="3143274"/>
                </a:lnTo>
                <a:lnTo>
                  <a:pt x="11619889" y="3066515"/>
                </a:lnTo>
                <a:cubicBezTo>
                  <a:pt x="11619889" y="3066515"/>
                  <a:pt x="11619889" y="3062759"/>
                  <a:pt x="11619889" y="3062759"/>
                </a:cubicBezTo>
                <a:close/>
                <a:moveTo>
                  <a:pt x="4857140" y="3062758"/>
                </a:moveTo>
                <a:cubicBezTo>
                  <a:pt x="4858374" y="3062758"/>
                  <a:pt x="4858374" y="3062758"/>
                  <a:pt x="4858374" y="3062758"/>
                </a:cubicBezTo>
                <a:cubicBezTo>
                  <a:pt x="4859608" y="3062758"/>
                  <a:pt x="4860842" y="3062758"/>
                  <a:pt x="4860842" y="3066514"/>
                </a:cubicBezTo>
                <a:cubicBezTo>
                  <a:pt x="4860842" y="3070270"/>
                  <a:pt x="4860842" y="3074026"/>
                  <a:pt x="4860842" y="3077781"/>
                </a:cubicBezTo>
                <a:lnTo>
                  <a:pt x="4860842" y="3134853"/>
                </a:lnTo>
                <a:lnTo>
                  <a:pt x="4854738" y="3143273"/>
                </a:lnTo>
                <a:lnTo>
                  <a:pt x="4857140" y="3066514"/>
                </a:lnTo>
                <a:cubicBezTo>
                  <a:pt x="4857140" y="3066514"/>
                  <a:pt x="4857140" y="3062758"/>
                  <a:pt x="4857140" y="3062758"/>
                </a:cubicBezTo>
                <a:close/>
                <a:moveTo>
                  <a:pt x="11421763" y="3062275"/>
                </a:moveTo>
                <a:lnTo>
                  <a:pt x="11427357" y="3092699"/>
                </a:lnTo>
                <a:cubicBezTo>
                  <a:pt x="11427357" y="3100209"/>
                  <a:pt x="11434949" y="3103963"/>
                  <a:pt x="11442543" y="3103963"/>
                </a:cubicBezTo>
                <a:lnTo>
                  <a:pt x="11444773" y="3102615"/>
                </a:lnTo>
                <a:lnTo>
                  <a:pt x="11442463" y="3116733"/>
                </a:lnTo>
                <a:cubicBezTo>
                  <a:pt x="11442463" y="3184318"/>
                  <a:pt x="11442463" y="3255658"/>
                  <a:pt x="11442463" y="3323243"/>
                </a:cubicBezTo>
                <a:cubicBezTo>
                  <a:pt x="11442463" y="3345771"/>
                  <a:pt x="11438667" y="3364545"/>
                  <a:pt x="11419685" y="3375809"/>
                </a:cubicBezTo>
                <a:cubicBezTo>
                  <a:pt x="11412093" y="3372054"/>
                  <a:pt x="11412093" y="3364545"/>
                  <a:pt x="11408295" y="3360790"/>
                </a:cubicBezTo>
                <a:cubicBezTo>
                  <a:pt x="11404499" y="3349526"/>
                  <a:pt x="11402601" y="3342016"/>
                  <a:pt x="11404499" y="3336384"/>
                </a:cubicBezTo>
                <a:cubicBezTo>
                  <a:pt x="11406397" y="3330752"/>
                  <a:pt x="11412093" y="3326997"/>
                  <a:pt x="11423481" y="3323243"/>
                </a:cubicBezTo>
                <a:cubicBezTo>
                  <a:pt x="11431075" y="3319488"/>
                  <a:pt x="11431075" y="3315734"/>
                  <a:pt x="11427277" y="3311979"/>
                </a:cubicBezTo>
                <a:cubicBezTo>
                  <a:pt x="11419685" y="3300715"/>
                  <a:pt x="11423481" y="3285696"/>
                  <a:pt x="11423481" y="3274432"/>
                </a:cubicBezTo>
                <a:cubicBezTo>
                  <a:pt x="11423481" y="3251903"/>
                  <a:pt x="11423481" y="3233130"/>
                  <a:pt x="11412093" y="3210601"/>
                </a:cubicBezTo>
                <a:cubicBezTo>
                  <a:pt x="11408295" y="3203092"/>
                  <a:pt x="11404499" y="3188073"/>
                  <a:pt x="11408295" y="3184318"/>
                </a:cubicBezTo>
                <a:cubicBezTo>
                  <a:pt x="11419685" y="3169299"/>
                  <a:pt x="11412093" y="3150526"/>
                  <a:pt x="11419685" y="3139262"/>
                </a:cubicBezTo>
                <a:cubicBezTo>
                  <a:pt x="11423481" y="3131752"/>
                  <a:pt x="11423481" y="3124243"/>
                  <a:pt x="11419685" y="3116733"/>
                </a:cubicBezTo>
                <a:cubicBezTo>
                  <a:pt x="11412093" y="3101714"/>
                  <a:pt x="11412093" y="3090450"/>
                  <a:pt x="11419685" y="3075431"/>
                </a:cubicBezTo>
                <a:close/>
                <a:moveTo>
                  <a:pt x="4659014" y="3062274"/>
                </a:moveTo>
                <a:lnTo>
                  <a:pt x="4664607" y="3092698"/>
                </a:lnTo>
                <a:cubicBezTo>
                  <a:pt x="4664607" y="3100208"/>
                  <a:pt x="4672200" y="3103962"/>
                  <a:pt x="4679793" y="3103962"/>
                </a:cubicBezTo>
                <a:lnTo>
                  <a:pt x="4682023" y="3102614"/>
                </a:lnTo>
                <a:lnTo>
                  <a:pt x="4679714" y="3116732"/>
                </a:lnTo>
                <a:cubicBezTo>
                  <a:pt x="4679714" y="3184317"/>
                  <a:pt x="4679714" y="3255657"/>
                  <a:pt x="4679714" y="3323242"/>
                </a:cubicBezTo>
                <a:cubicBezTo>
                  <a:pt x="4679714" y="3345770"/>
                  <a:pt x="4675918" y="3364544"/>
                  <a:pt x="4656936" y="3375808"/>
                </a:cubicBezTo>
                <a:cubicBezTo>
                  <a:pt x="4649344" y="3372053"/>
                  <a:pt x="4649344" y="3364544"/>
                  <a:pt x="4645546" y="3360789"/>
                </a:cubicBezTo>
                <a:cubicBezTo>
                  <a:pt x="4641750" y="3349525"/>
                  <a:pt x="4639851" y="3342015"/>
                  <a:pt x="4641750" y="3336383"/>
                </a:cubicBezTo>
                <a:cubicBezTo>
                  <a:pt x="4643648" y="3330751"/>
                  <a:pt x="4649344" y="3326996"/>
                  <a:pt x="4660732" y="3323242"/>
                </a:cubicBezTo>
                <a:cubicBezTo>
                  <a:pt x="4668325" y="3319487"/>
                  <a:pt x="4668325" y="3315733"/>
                  <a:pt x="4664528" y="3311978"/>
                </a:cubicBezTo>
                <a:cubicBezTo>
                  <a:pt x="4656936" y="3300714"/>
                  <a:pt x="4660732" y="3285695"/>
                  <a:pt x="4660732" y="3274431"/>
                </a:cubicBezTo>
                <a:cubicBezTo>
                  <a:pt x="4660732" y="3251902"/>
                  <a:pt x="4660732" y="3233129"/>
                  <a:pt x="4649344" y="3210600"/>
                </a:cubicBezTo>
                <a:cubicBezTo>
                  <a:pt x="4645546" y="3203091"/>
                  <a:pt x="4641750" y="3188072"/>
                  <a:pt x="4645546" y="3184317"/>
                </a:cubicBezTo>
                <a:cubicBezTo>
                  <a:pt x="4656936" y="3169298"/>
                  <a:pt x="4649344" y="3150525"/>
                  <a:pt x="4656936" y="3139261"/>
                </a:cubicBezTo>
                <a:cubicBezTo>
                  <a:pt x="4660732" y="3131751"/>
                  <a:pt x="4660732" y="3124242"/>
                  <a:pt x="4656936" y="3116732"/>
                </a:cubicBezTo>
                <a:cubicBezTo>
                  <a:pt x="4649344" y="3101713"/>
                  <a:pt x="4649344" y="3090449"/>
                  <a:pt x="4656936" y="3075430"/>
                </a:cubicBezTo>
                <a:close/>
                <a:moveTo>
                  <a:pt x="6510010" y="2989021"/>
                </a:moveTo>
                <a:lnTo>
                  <a:pt x="6510606" y="3000336"/>
                </a:lnTo>
                <a:lnTo>
                  <a:pt x="6510360" y="3002132"/>
                </a:lnTo>
                <a:lnTo>
                  <a:pt x="6510068" y="2995024"/>
                </a:lnTo>
                <a:close/>
                <a:moveTo>
                  <a:pt x="11419763" y="2983812"/>
                </a:moveTo>
                <a:cubicBezTo>
                  <a:pt x="11419763" y="3010095"/>
                  <a:pt x="11419763" y="3028869"/>
                  <a:pt x="11419763" y="3051397"/>
                </a:cubicBezTo>
                <a:lnTo>
                  <a:pt x="11420905" y="3057605"/>
                </a:lnTo>
                <a:lnTo>
                  <a:pt x="11415889" y="3045393"/>
                </a:lnTo>
                <a:lnTo>
                  <a:pt x="11402023" y="3020131"/>
                </a:lnTo>
                <a:lnTo>
                  <a:pt x="11404577" y="3017604"/>
                </a:lnTo>
                <a:cubicBezTo>
                  <a:pt x="11405527" y="3015727"/>
                  <a:pt x="11406477" y="3013850"/>
                  <a:pt x="11408375" y="3013850"/>
                </a:cubicBezTo>
                <a:cubicBezTo>
                  <a:pt x="11415967" y="3006341"/>
                  <a:pt x="11412171" y="2995076"/>
                  <a:pt x="11419763" y="2983812"/>
                </a:cubicBezTo>
                <a:close/>
                <a:moveTo>
                  <a:pt x="4657014" y="2983811"/>
                </a:moveTo>
                <a:cubicBezTo>
                  <a:pt x="4657014" y="3010094"/>
                  <a:pt x="4657014" y="3028868"/>
                  <a:pt x="4657014" y="3051396"/>
                </a:cubicBezTo>
                <a:lnTo>
                  <a:pt x="4658156" y="3057604"/>
                </a:lnTo>
                <a:lnTo>
                  <a:pt x="4653139" y="3045392"/>
                </a:lnTo>
                <a:lnTo>
                  <a:pt x="4639273" y="3020130"/>
                </a:lnTo>
                <a:lnTo>
                  <a:pt x="4641828" y="3017603"/>
                </a:lnTo>
                <a:cubicBezTo>
                  <a:pt x="4642777" y="3015726"/>
                  <a:pt x="4643727" y="3013849"/>
                  <a:pt x="4645625" y="3013849"/>
                </a:cubicBezTo>
                <a:cubicBezTo>
                  <a:pt x="4653218" y="3006340"/>
                  <a:pt x="4649421" y="2995075"/>
                  <a:pt x="4657014" y="2983811"/>
                </a:cubicBezTo>
                <a:close/>
                <a:moveTo>
                  <a:pt x="5748564" y="2975947"/>
                </a:moveTo>
                <a:lnTo>
                  <a:pt x="5752736" y="2996581"/>
                </a:lnTo>
                <a:cubicBezTo>
                  <a:pt x="5752736" y="2996581"/>
                  <a:pt x="5756533" y="3000336"/>
                  <a:pt x="5760329" y="3000336"/>
                </a:cubicBezTo>
                <a:cubicBezTo>
                  <a:pt x="5764126" y="3007845"/>
                  <a:pt x="5767922" y="3011600"/>
                  <a:pt x="5771718" y="3015355"/>
                </a:cubicBezTo>
                <a:cubicBezTo>
                  <a:pt x="5786904" y="3030374"/>
                  <a:pt x="5786904" y="3045392"/>
                  <a:pt x="5775515" y="3064166"/>
                </a:cubicBezTo>
                <a:cubicBezTo>
                  <a:pt x="5771718" y="3067921"/>
                  <a:pt x="5767922" y="3071676"/>
                  <a:pt x="5764126" y="3075430"/>
                </a:cubicBezTo>
                <a:cubicBezTo>
                  <a:pt x="5760329" y="3077307"/>
                  <a:pt x="5753685" y="3085755"/>
                  <a:pt x="5747991" y="3094204"/>
                </a:cubicBezTo>
                <a:lnTo>
                  <a:pt x="5745683" y="3098353"/>
                </a:lnTo>
                <a:lnTo>
                  <a:pt x="5745547" y="3098087"/>
                </a:lnTo>
                <a:cubicBezTo>
                  <a:pt x="5743620" y="3095270"/>
                  <a:pt x="5742657" y="3092453"/>
                  <a:pt x="5746510" y="3088697"/>
                </a:cubicBezTo>
                <a:cubicBezTo>
                  <a:pt x="5758070" y="3077429"/>
                  <a:pt x="5750363" y="3062406"/>
                  <a:pt x="5750363" y="3051139"/>
                </a:cubicBezTo>
                <a:cubicBezTo>
                  <a:pt x="5750363" y="3039871"/>
                  <a:pt x="5754217" y="3024848"/>
                  <a:pt x="5746510" y="3013580"/>
                </a:cubicBezTo>
                <a:cubicBezTo>
                  <a:pt x="5744583" y="3009824"/>
                  <a:pt x="5744583" y="3005129"/>
                  <a:pt x="5745065" y="3000434"/>
                </a:cubicBezTo>
                <a:cubicBezTo>
                  <a:pt x="5745547" y="2995739"/>
                  <a:pt x="5746510" y="2991045"/>
                  <a:pt x="5746510" y="2987289"/>
                </a:cubicBezTo>
                <a:close/>
                <a:moveTo>
                  <a:pt x="8705771" y="2973327"/>
                </a:moveTo>
                <a:lnTo>
                  <a:pt x="8713889" y="2991167"/>
                </a:lnTo>
                <a:lnTo>
                  <a:pt x="8705771" y="2999445"/>
                </a:lnTo>
                <a:close/>
                <a:moveTo>
                  <a:pt x="1943022" y="2973326"/>
                </a:moveTo>
                <a:lnTo>
                  <a:pt x="1951139" y="2991166"/>
                </a:lnTo>
                <a:lnTo>
                  <a:pt x="1943022" y="2999444"/>
                </a:lnTo>
                <a:close/>
                <a:moveTo>
                  <a:pt x="11161603" y="2969522"/>
                </a:moveTo>
                <a:lnTo>
                  <a:pt x="11161603" y="3009424"/>
                </a:lnTo>
                <a:lnTo>
                  <a:pt x="11151957" y="3025325"/>
                </a:lnTo>
                <a:cubicBezTo>
                  <a:pt x="11151957" y="3029080"/>
                  <a:pt x="11144365" y="3029080"/>
                  <a:pt x="11144365" y="3025325"/>
                </a:cubicBezTo>
                <a:cubicBezTo>
                  <a:pt x="11144365" y="3019693"/>
                  <a:pt x="11141517" y="3015938"/>
                  <a:pt x="11139145" y="3012653"/>
                </a:cubicBezTo>
                <a:lnTo>
                  <a:pt x="11138719" y="3010884"/>
                </a:lnTo>
                <a:lnTo>
                  <a:pt x="11150215" y="3001646"/>
                </a:lnTo>
                <a:cubicBezTo>
                  <a:pt x="11153061" y="2996014"/>
                  <a:pt x="11154011" y="2989444"/>
                  <a:pt x="11154011" y="2983812"/>
                </a:cubicBezTo>
                <a:lnTo>
                  <a:pt x="11155413" y="2976880"/>
                </a:lnTo>
                <a:lnTo>
                  <a:pt x="11155753" y="2976514"/>
                </a:lnTo>
                <a:close/>
                <a:moveTo>
                  <a:pt x="4398854" y="2969521"/>
                </a:moveTo>
                <a:lnTo>
                  <a:pt x="4398854" y="3009423"/>
                </a:lnTo>
                <a:lnTo>
                  <a:pt x="4389207" y="3025324"/>
                </a:lnTo>
                <a:cubicBezTo>
                  <a:pt x="4389207" y="3029079"/>
                  <a:pt x="4381615" y="3029079"/>
                  <a:pt x="4381615" y="3025324"/>
                </a:cubicBezTo>
                <a:cubicBezTo>
                  <a:pt x="4381615" y="3019692"/>
                  <a:pt x="4378767" y="3015937"/>
                  <a:pt x="4376395" y="3012652"/>
                </a:cubicBezTo>
                <a:lnTo>
                  <a:pt x="4375969" y="3010883"/>
                </a:lnTo>
                <a:lnTo>
                  <a:pt x="4387465" y="3001645"/>
                </a:lnTo>
                <a:cubicBezTo>
                  <a:pt x="4390312" y="2996013"/>
                  <a:pt x="4391261" y="2989443"/>
                  <a:pt x="4391261" y="2983811"/>
                </a:cubicBezTo>
                <a:lnTo>
                  <a:pt x="4392663" y="2976879"/>
                </a:lnTo>
                <a:lnTo>
                  <a:pt x="4393004" y="2976513"/>
                </a:lnTo>
                <a:close/>
                <a:moveTo>
                  <a:pt x="11400809" y="2964402"/>
                </a:moveTo>
                <a:lnTo>
                  <a:pt x="11400781" y="2965039"/>
                </a:lnTo>
                <a:lnTo>
                  <a:pt x="11397207" y="2986248"/>
                </a:lnTo>
                <a:lnTo>
                  <a:pt x="11396907" y="2974054"/>
                </a:lnTo>
                <a:close/>
                <a:moveTo>
                  <a:pt x="4638060" y="2964401"/>
                </a:moveTo>
                <a:lnTo>
                  <a:pt x="4638032" y="2965038"/>
                </a:lnTo>
                <a:lnTo>
                  <a:pt x="4634457" y="2986247"/>
                </a:lnTo>
                <a:lnTo>
                  <a:pt x="4634157" y="2974053"/>
                </a:lnTo>
                <a:close/>
                <a:moveTo>
                  <a:pt x="11472915" y="2946265"/>
                </a:moveTo>
                <a:lnTo>
                  <a:pt x="11473823" y="2947163"/>
                </a:lnTo>
                <a:lnTo>
                  <a:pt x="11475683" y="2970299"/>
                </a:lnTo>
                <a:cubicBezTo>
                  <a:pt x="11475683" y="2997520"/>
                  <a:pt x="11474733" y="3024742"/>
                  <a:pt x="11476631" y="3052903"/>
                </a:cubicBezTo>
                <a:cubicBezTo>
                  <a:pt x="11476631" y="3052903"/>
                  <a:pt x="11472835" y="3052903"/>
                  <a:pt x="11472835" y="3056658"/>
                </a:cubicBezTo>
                <a:cubicBezTo>
                  <a:pt x="11465243" y="3052903"/>
                  <a:pt x="11469039" y="3049148"/>
                  <a:pt x="11469039" y="3041639"/>
                </a:cubicBezTo>
                <a:cubicBezTo>
                  <a:pt x="11469039" y="3037884"/>
                  <a:pt x="11465243" y="3037884"/>
                  <a:pt x="11465243" y="3037884"/>
                </a:cubicBezTo>
                <a:cubicBezTo>
                  <a:pt x="11461447" y="3037884"/>
                  <a:pt x="11453853" y="3037884"/>
                  <a:pt x="11457649" y="3041639"/>
                </a:cubicBezTo>
                <a:cubicBezTo>
                  <a:pt x="11457649" y="3045393"/>
                  <a:pt x="11450057" y="3049148"/>
                  <a:pt x="11450057" y="3052903"/>
                </a:cubicBezTo>
                <a:lnTo>
                  <a:pt x="11449339" y="3062567"/>
                </a:lnTo>
                <a:lnTo>
                  <a:pt x="11446339" y="3055152"/>
                </a:lnTo>
                <a:cubicBezTo>
                  <a:pt x="11444441" y="3053274"/>
                  <a:pt x="11444441" y="3049519"/>
                  <a:pt x="11444915" y="3045765"/>
                </a:cubicBezTo>
                <a:cubicBezTo>
                  <a:pt x="11445389" y="3042010"/>
                  <a:pt x="11446339" y="3038255"/>
                  <a:pt x="11446339" y="3036378"/>
                </a:cubicBezTo>
                <a:cubicBezTo>
                  <a:pt x="11457729" y="3010095"/>
                  <a:pt x="11469117" y="2983812"/>
                  <a:pt x="11465321" y="2953774"/>
                </a:cubicBezTo>
                <a:cubicBezTo>
                  <a:pt x="11465321" y="2950020"/>
                  <a:pt x="11469117" y="2946265"/>
                  <a:pt x="11472915" y="2946265"/>
                </a:cubicBezTo>
                <a:close/>
                <a:moveTo>
                  <a:pt x="4710165" y="2946264"/>
                </a:moveTo>
                <a:lnTo>
                  <a:pt x="4711073" y="2947162"/>
                </a:lnTo>
                <a:lnTo>
                  <a:pt x="4712934" y="2970298"/>
                </a:lnTo>
                <a:cubicBezTo>
                  <a:pt x="4712934" y="2997519"/>
                  <a:pt x="4711984" y="3024741"/>
                  <a:pt x="4713882" y="3052902"/>
                </a:cubicBezTo>
                <a:cubicBezTo>
                  <a:pt x="4713882" y="3052902"/>
                  <a:pt x="4710086" y="3052902"/>
                  <a:pt x="4710086" y="3056657"/>
                </a:cubicBezTo>
                <a:cubicBezTo>
                  <a:pt x="4702493" y="3052902"/>
                  <a:pt x="4706290" y="3049147"/>
                  <a:pt x="4706290" y="3041638"/>
                </a:cubicBezTo>
                <a:cubicBezTo>
                  <a:pt x="4706290" y="3037883"/>
                  <a:pt x="4702493" y="3037883"/>
                  <a:pt x="4702493" y="3037883"/>
                </a:cubicBezTo>
                <a:cubicBezTo>
                  <a:pt x="4698697" y="3037883"/>
                  <a:pt x="4691104" y="3037883"/>
                  <a:pt x="4694900" y="3041638"/>
                </a:cubicBezTo>
                <a:cubicBezTo>
                  <a:pt x="4694900" y="3045392"/>
                  <a:pt x="4687307" y="3049147"/>
                  <a:pt x="4687307" y="3052902"/>
                </a:cubicBezTo>
                <a:lnTo>
                  <a:pt x="4686589" y="3062566"/>
                </a:lnTo>
                <a:lnTo>
                  <a:pt x="4683589" y="3055151"/>
                </a:lnTo>
                <a:cubicBezTo>
                  <a:pt x="4681691" y="3053273"/>
                  <a:pt x="4681691" y="3049518"/>
                  <a:pt x="4682166" y="3045764"/>
                </a:cubicBezTo>
                <a:cubicBezTo>
                  <a:pt x="4682640" y="3042009"/>
                  <a:pt x="4683589" y="3038254"/>
                  <a:pt x="4683589" y="3036377"/>
                </a:cubicBezTo>
                <a:cubicBezTo>
                  <a:pt x="4694979" y="3010094"/>
                  <a:pt x="4706368" y="2983811"/>
                  <a:pt x="4702572" y="2953773"/>
                </a:cubicBezTo>
                <a:cubicBezTo>
                  <a:pt x="4702572" y="2950019"/>
                  <a:pt x="4706368" y="2946264"/>
                  <a:pt x="4710165" y="2946264"/>
                </a:cubicBezTo>
                <a:close/>
                <a:moveTo>
                  <a:pt x="9904805" y="2925015"/>
                </a:moveTo>
                <a:lnTo>
                  <a:pt x="9905203" y="2932761"/>
                </a:lnTo>
                <a:cubicBezTo>
                  <a:pt x="9908101" y="2940273"/>
                  <a:pt x="9908101" y="2944028"/>
                  <a:pt x="9913895" y="2944028"/>
                </a:cubicBezTo>
                <a:cubicBezTo>
                  <a:pt x="9916793" y="2944028"/>
                  <a:pt x="9922589" y="2940273"/>
                  <a:pt x="9922589" y="2947784"/>
                </a:cubicBezTo>
                <a:cubicBezTo>
                  <a:pt x="9925487" y="2962808"/>
                  <a:pt x="9934181" y="2974076"/>
                  <a:pt x="9934181" y="2989099"/>
                </a:cubicBezTo>
                <a:cubicBezTo>
                  <a:pt x="9934181" y="3004122"/>
                  <a:pt x="9937079" y="3004122"/>
                  <a:pt x="9928383" y="3019146"/>
                </a:cubicBezTo>
                <a:cubicBezTo>
                  <a:pt x="9928383" y="3022902"/>
                  <a:pt x="9928383" y="3022902"/>
                  <a:pt x="9928383" y="3022902"/>
                </a:cubicBezTo>
                <a:cubicBezTo>
                  <a:pt x="9934181" y="3030414"/>
                  <a:pt x="9931283" y="3041681"/>
                  <a:pt x="9934181" y="3049192"/>
                </a:cubicBezTo>
                <a:cubicBezTo>
                  <a:pt x="9939977" y="3071728"/>
                  <a:pt x="9939977" y="3071728"/>
                  <a:pt x="9928383" y="3090507"/>
                </a:cubicBezTo>
                <a:cubicBezTo>
                  <a:pt x="9928383" y="3090507"/>
                  <a:pt x="9928383" y="3098019"/>
                  <a:pt x="9928383" y="3098019"/>
                </a:cubicBezTo>
                <a:cubicBezTo>
                  <a:pt x="9945773" y="3101774"/>
                  <a:pt x="9934181" y="3113042"/>
                  <a:pt x="9934181" y="3124310"/>
                </a:cubicBezTo>
                <a:cubicBezTo>
                  <a:pt x="9931283" y="3128066"/>
                  <a:pt x="9934181" y="3135578"/>
                  <a:pt x="9928383" y="3135578"/>
                </a:cubicBezTo>
                <a:cubicBezTo>
                  <a:pt x="9922589" y="3131822"/>
                  <a:pt x="9925487" y="3128066"/>
                  <a:pt x="9922589" y="3124310"/>
                </a:cubicBezTo>
                <a:cubicBezTo>
                  <a:pt x="9925487" y="3113042"/>
                  <a:pt x="9925487" y="3101774"/>
                  <a:pt x="9913895" y="3098019"/>
                </a:cubicBezTo>
                <a:cubicBezTo>
                  <a:pt x="9913895" y="3101774"/>
                  <a:pt x="9916793" y="3109286"/>
                  <a:pt x="9910997" y="3109286"/>
                </a:cubicBezTo>
                <a:cubicBezTo>
                  <a:pt x="9908101" y="3113042"/>
                  <a:pt x="9905203" y="3109286"/>
                  <a:pt x="9905203" y="3101774"/>
                </a:cubicBezTo>
                <a:cubicBezTo>
                  <a:pt x="9905203" y="3094263"/>
                  <a:pt x="9902305" y="3090507"/>
                  <a:pt x="9899407" y="3090507"/>
                </a:cubicBezTo>
                <a:cubicBezTo>
                  <a:pt x="9896509" y="3086751"/>
                  <a:pt x="9893611" y="3090507"/>
                  <a:pt x="9896509" y="3090507"/>
                </a:cubicBezTo>
                <a:cubicBezTo>
                  <a:pt x="9896509" y="3090507"/>
                  <a:pt x="9896509" y="3094263"/>
                  <a:pt x="9896509" y="3094263"/>
                </a:cubicBezTo>
                <a:cubicBezTo>
                  <a:pt x="9896509" y="3109286"/>
                  <a:pt x="9899407" y="3124310"/>
                  <a:pt x="9896509" y="3139334"/>
                </a:cubicBezTo>
                <a:cubicBezTo>
                  <a:pt x="9890713" y="3150601"/>
                  <a:pt x="9893611" y="3165624"/>
                  <a:pt x="9893611" y="3176892"/>
                </a:cubicBezTo>
                <a:cubicBezTo>
                  <a:pt x="9902305" y="3184404"/>
                  <a:pt x="9893611" y="3199427"/>
                  <a:pt x="9899407" y="3214450"/>
                </a:cubicBezTo>
                <a:cubicBezTo>
                  <a:pt x="9908101" y="3225718"/>
                  <a:pt x="9893611" y="3233230"/>
                  <a:pt x="9893611" y="3248253"/>
                </a:cubicBezTo>
                <a:cubicBezTo>
                  <a:pt x="9893611" y="3248253"/>
                  <a:pt x="9893611" y="3248253"/>
                  <a:pt x="9893611" y="3252009"/>
                </a:cubicBezTo>
                <a:cubicBezTo>
                  <a:pt x="9896509" y="3252009"/>
                  <a:pt x="9899407" y="3248253"/>
                  <a:pt x="9902305" y="3255765"/>
                </a:cubicBezTo>
                <a:cubicBezTo>
                  <a:pt x="9902305" y="3259520"/>
                  <a:pt x="9902305" y="3263276"/>
                  <a:pt x="9896509" y="3263276"/>
                </a:cubicBezTo>
                <a:cubicBezTo>
                  <a:pt x="9896509" y="3267032"/>
                  <a:pt x="9896509" y="3274544"/>
                  <a:pt x="9896509" y="3278300"/>
                </a:cubicBezTo>
                <a:cubicBezTo>
                  <a:pt x="9896509" y="3282056"/>
                  <a:pt x="9896509" y="3285812"/>
                  <a:pt x="9893611" y="3285812"/>
                </a:cubicBezTo>
                <a:cubicBezTo>
                  <a:pt x="9890713" y="3297080"/>
                  <a:pt x="9899407" y="3304591"/>
                  <a:pt x="9902305" y="3315858"/>
                </a:cubicBezTo>
                <a:cubicBezTo>
                  <a:pt x="9905203" y="3315858"/>
                  <a:pt x="9908101" y="3312102"/>
                  <a:pt x="9910997" y="3319614"/>
                </a:cubicBezTo>
                <a:cubicBezTo>
                  <a:pt x="9910997" y="3323370"/>
                  <a:pt x="9910997" y="3330882"/>
                  <a:pt x="9910997" y="3334638"/>
                </a:cubicBezTo>
                <a:cubicBezTo>
                  <a:pt x="9905203" y="3338394"/>
                  <a:pt x="9899407" y="3334638"/>
                  <a:pt x="9893611" y="3338394"/>
                </a:cubicBezTo>
                <a:cubicBezTo>
                  <a:pt x="9887815" y="3338394"/>
                  <a:pt x="9887815" y="3338394"/>
                  <a:pt x="9887815" y="3345906"/>
                </a:cubicBezTo>
                <a:cubicBezTo>
                  <a:pt x="9887815" y="3349662"/>
                  <a:pt x="9887815" y="3353417"/>
                  <a:pt x="9887815" y="3360929"/>
                </a:cubicBezTo>
                <a:cubicBezTo>
                  <a:pt x="9887815" y="3364685"/>
                  <a:pt x="9887815" y="3372196"/>
                  <a:pt x="9887815" y="3375952"/>
                </a:cubicBezTo>
                <a:cubicBezTo>
                  <a:pt x="9887815" y="3379708"/>
                  <a:pt x="9887815" y="3383464"/>
                  <a:pt x="9884917" y="3383464"/>
                </a:cubicBezTo>
                <a:cubicBezTo>
                  <a:pt x="9873325" y="3394732"/>
                  <a:pt x="9873325" y="3394732"/>
                  <a:pt x="9873325" y="3405999"/>
                </a:cubicBezTo>
                <a:cubicBezTo>
                  <a:pt x="9873325" y="3413510"/>
                  <a:pt x="9873325" y="3417266"/>
                  <a:pt x="9871877" y="3418205"/>
                </a:cubicBezTo>
                <a:lnTo>
                  <a:pt x="9870141" y="3417401"/>
                </a:lnTo>
                <a:lnTo>
                  <a:pt x="9874799" y="3357557"/>
                </a:lnTo>
                <a:lnTo>
                  <a:pt x="9878783" y="3287876"/>
                </a:lnTo>
                <a:lnTo>
                  <a:pt x="9888853" y="3284972"/>
                </a:lnTo>
                <a:cubicBezTo>
                  <a:pt x="9888853" y="3273708"/>
                  <a:pt x="9888853" y="3262443"/>
                  <a:pt x="9888853" y="3251179"/>
                </a:cubicBezTo>
                <a:cubicBezTo>
                  <a:pt x="9892649" y="3243670"/>
                  <a:pt x="9885055" y="3232406"/>
                  <a:pt x="9892649" y="3221141"/>
                </a:cubicBezTo>
                <a:cubicBezTo>
                  <a:pt x="9904037" y="3209877"/>
                  <a:pt x="9888853" y="3206123"/>
                  <a:pt x="9888853" y="3194858"/>
                </a:cubicBezTo>
                <a:lnTo>
                  <a:pt x="9887641" y="3164011"/>
                </a:lnTo>
                <a:lnTo>
                  <a:pt x="9892701" y="3111743"/>
                </a:lnTo>
                <a:cubicBezTo>
                  <a:pt x="9894965" y="3099469"/>
                  <a:pt x="9892739" y="3091752"/>
                  <a:pt x="9888779" y="3080253"/>
                </a:cubicBezTo>
                <a:lnTo>
                  <a:pt x="9885055" y="3069513"/>
                </a:lnTo>
                <a:lnTo>
                  <a:pt x="9885055" y="3059688"/>
                </a:lnTo>
                <a:lnTo>
                  <a:pt x="9884081" y="3046591"/>
                </a:lnTo>
                <a:lnTo>
                  <a:pt x="9890609" y="3034056"/>
                </a:lnTo>
                <a:lnTo>
                  <a:pt x="9883057" y="3032805"/>
                </a:lnTo>
                <a:lnTo>
                  <a:pt x="9882683" y="3027773"/>
                </a:lnTo>
                <a:cubicBezTo>
                  <a:pt x="9880311" y="3017447"/>
                  <a:pt x="9875565" y="3007122"/>
                  <a:pt x="9866073" y="2995858"/>
                </a:cubicBezTo>
                <a:cubicBezTo>
                  <a:pt x="9869869" y="2992103"/>
                  <a:pt x="9877463" y="2992103"/>
                  <a:pt x="9877463" y="2988349"/>
                </a:cubicBezTo>
                <a:cubicBezTo>
                  <a:pt x="9886955" y="2980839"/>
                  <a:pt x="9891701" y="2976146"/>
                  <a:pt x="9892175" y="2970513"/>
                </a:cubicBezTo>
                <a:lnTo>
                  <a:pt x="9885627" y="2956434"/>
                </a:lnTo>
                <a:lnTo>
                  <a:pt x="9894273" y="2941663"/>
                </a:lnTo>
                <a:close/>
                <a:moveTo>
                  <a:pt x="3142055" y="2925014"/>
                </a:moveTo>
                <a:lnTo>
                  <a:pt x="3142453" y="2932760"/>
                </a:lnTo>
                <a:cubicBezTo>
                  <a:pt x="3145351" y="2940272"/>
                  <a:pt x="3145351" y="2944027"/>
                  <a:pt x="3151146" y="2944027"/>
                </a:cubicBezTo>
                <a:cubicBezTo>
                  <a:pt x="3154043" y="2944027"/>
                  <a:pt x="3159840" y="2940272"/>
                  <a:pt x="3159840" y="2947783"/>
                </a:cubicBezTo>
                <a:cubicBezTo>
                  <a:pt x="3162738" y="2962807"/>
                  <a:pt x="3171432" y="2974075"/>
                  <a:pt x="3171432" y="2989098"/>
                </a:cubicBezTo>
                <a:cubicBezTo>
                  <a:pt x="3171432" y="3004121"/>
                  <a:pt x="3174329" y="3004121"/>
                  <a:pt x="3165634" y="3019145"/>
                </a:cubicBezTo>
                <a:cubicBezTo>
                  <a:pt x="3165634" y="3022901"/>
                  <a:pt x="3165634" y="3022901"/>
                  <a:pt x="3165634" y="3022901"/>
                </a:cubicBezTo>
                <a:cubicBezTo>
                  <a:pt x="3171432" y="3030413"/>
                  <a:pt x="3168533" y="3041680"/>
                  <a:pt x="3171432" y="3049191"/>
                </a:cubicBezTo>
                <a:cubicBezTo>
                  <a:pt x="3177227" y="3071727"/>
                  <a:pt x="3177227" y="3071727"/>
                  <a:pt x="3165634" y="3090506"/>
                </a:cubicBezTo>
                <a:cubicBezTo>
                  <a:pt x="3165634" y="3090506"/>
                  <a:pt x="3165634" y="3098018"/>
                  <a:pt x="3165634" y="3098018"/>
                </a:cubicBezTo>
                <a:cubicBezTo>
                  <a:pt x="3183023" y="3101773"/>
                  <a:pt x="3171432" y="3113041"/>
                  <a:pt x="3171432" y="3124309"/>
                </a:cubicBezTo>
                <a:cubicBezTo>
                  <a:pt x="3168533" y="3128065"/>
                  <a:pt x="3171432" y="3135577"/>
                  <a:pt x="3165634" y="3135577"/>
                </a:cubicBezTo>
                <a:cubicBezTo>
                  <a:pt x="3159840" y="3131821"/>
                  <a:pt x="3162738" y="3128065"/>
                  <a:pt x="3159840" y="3124309"/>
                </a:cubicBezTo>
                <a:cubicBezTo>
                  <a:pt x="3162738" y="3113041"/>
                  <a:pt x="3162738" y="3101773"/>
                  <a:pt x="3151146" y="3098018"/>
                </a:cubicBezTo>
                <a:cubicBezTo>
                  <a:pt x="3151146" y="3101773"/>
                  <a:pt x="3154043" y="3109285"/>
                  <a:pt x="3148248" y="3109285"/>
                </a:cubicBezTo>
                <a:cubicBezTo>
                  <a:pt x="3145351" y="3113041"/>
                  <a:pt x="3142453" y="3109285"/>
                  <a:pt x="3142453" y="3101773"/>
                </a:cubicBezTo>
                <a:cubicBezTo>
                  <a:pt x="3142453" y="3094262"/>
                  <a:pt x="3139555" y="3090506"/>
                  <a:pt x="3136657" y="3090506"/>
                </a:cubicBezTo>
                <a:cubicBezTo>
                  <a:pt x="3133759" y="3086750"/>
                  <a:pt x="3130861" y="3090506"/>
                  <a:pt x="3133759" y="3090506"/>
                </a:cubicBezTo>
                <a:cubicBezTo>
                  <a:pt x="3133759" y="3090506"/>
                  <a:pt x="3133759" y="3094262"/>
                  <a:pt x="3133759" y="3094262"/>
                </a:cubicBezTo>
                <a:cubicBezTo>
                  <a:pt x="3133759" y="3109285"/>
                  <a:pt x="3136657" y="3124309"/>
                  <a:pt x="3133759" y="3139333"/>
                </a:cubicBezTo>
                <a:cubicBezTo>
                  <a:pt x="3127963" y="3150600"/>
                  <a:pt x="3130861" y="3165623"/>
                  <a:pt x="3130861" y="3176891"/>
                </a:cubicBezTo>
                <a:cubicBezTo>
                  <a:pt x="3139555" y="3184403"/>
                  <a:pt x="3130861" y="3199426"/>
                  <a:pt x="3136657" y="3214449"/>
                </a:cubicBezTo>
                <a:cubicBezTo>
                  <a:pt x="3145351" y="3225717"/>
                  <a:pt x="3130861" y="3233229"/>
                  <a:pt x="3130861" y="3248252"/>
                </a:cubicBezTo>
                <a:cubicBezTo>
                  <a:pt x="3130861" y="3248252"/>
                  <a:pt x="3130861" y="3248252"/>
                  <a:pt x="3130861" y="3252008"/>
                </a:cubicBezTo>
                <a:cubicBezTo>
                  <a:pt x="3133759" y="3252008"/>
                  <a:pt x="3136657" y="3248252"/>
                  <a:pt x="3139555" y="3255764"/>
                </a:cubicBezTo>
                <a:cubicBezTo>
                  <a:pt x="3139555" y="3259519"/>
                  <a:pt x="3139555" y="3263275"/>
                  <a:pt x="3133759" y="3263275"/>
                </a:cubicBezTo>
                <a:cubicBezTo>
                  <a:pt x="3133759" y="3267031"/>
                  <a:pt x="3133759" y="3274543"/>
                  <a:pt x="3133759" y="3278299"/>
                </a:cubicBezTo>
                <a:cubicBezTo>
                  <a:pt x="3133759" y="3282055"/>
                  <a:pt x="3133759" y="3285811"/>
                  <a:pt x="3130861" y="3285811"/>
                </a:cubicBezTo>
                <a:cubicBezTo>
                  <a:pt x="3127963" y="3297079"/>
                  <a:pt x="3136657" y="3304590"/>
                  <a:pt x="3139555" y="3315857"/>
                </a:cubicBezTo>
                <a:cubicBezTo>
                  <a:pt x="3142453" y="3315857"/>
                  <a:pt x="3145351" y="3312101"/>
                  <a:pt x="3148248" y="3319613"/>
                </a:cubicBezTo>
                <a:cubicBezTo>
                  <a:pt x="3148248" y="3323369"/>
                  <a:pt x="3148248" y="3330881"/>
                  <a:pt x="3148248" y="3334637"/>
                </a:cubicBezTo>
                <a:cubicBezTo>
                  <a:pt x="3142453" y="3338393"/>
                  <a:pt x="3136657" y="3334637"/>
                  <a:pt x="3130861" y="3338393"/>
                </a:cubicBezTo>
                <a:cubicBezTo>
                  <a:pt x="3125066" y="3338393"/>
                  <a:pt x="3125066" y="3338393"/>
                  <a:pt x="3125066" y="3345905"/>
                </a:cubicBezTo>
                <a:cubicBezTo>
                  <a:pt x="3125066" y="3349661"/>
                  <a:pt x="3125066" y="3353416"/>
                  <a:pt x="3125066" y="3360928"/>
                </a:cubicBezTo>
                <a:cubicBezTo>
                  <a:pt x="3125066" y="3364684"/>
                  <a:pt x="3125066" y="3372195"/>
                  <a:pt x="3125066" y="3375951"/>
                </a:cubicBezTo>
                <a:cubicBezTo>
                  <a:pt x="3125066" y="3379707"/>
                  <a:pt x="3125066" y="3383463"/>
                  <a:pt x="3122168" y="3383463"/>
                </a:cubicBezTo>
                <a:cubicBezTo>
                  <a:pt x="3110576" y="3394731"/>
                  <a:pt x="3110576" y="3394731"/>
                  <a:pt x="3110576" y="3405998"/>
                </a:cubicBezTo>
                <a:cubicBezTo>
                  <a:pt x="3110576" y="3413509"/>
                  <a:pt x="3110576" y="3417265"/>
                  <a:pt x="3109127" y="3418204"/>
                </a:cubicBezTo>
                <a:lnTo>
                  <a:pt x="3107392" y="3417400"/>
                </a:lnTo>
                <a:lnTo>
                  <a:pt x="3112050" y="3357556"/>
                </a:lnTo>
                <a:lnTo>
                  <a:pt x="3116034" y="3287875"/>
                </a:lnTo>
                <a:lnTo>
                  <a:pt x="3126103" y="3284971"/>
                </a:lnTo>
                <a:cubicBezTo>
                  <a:pt x="3126103" y="3273707"/>
                  <a:pt x="3126103" y="3262442"/>
                  <a:pt x="3126103" y="3251178"/>
                </a:cubicBezTo>
                <a:cubicBezTo>
                  <a:pt x="3129900" y="3243669"/>
                  <a:pt x="3122306" y="3232405"/>
                  <a:pt x="3129900" y="3221140"/>
                </a:cubicBezTo>
                <a:cubicBezTo>
                  <a:pt x="3141288" y="3209876"/>
                  <a:pt x="3126103" y="3206122"/>
                  <a:pt x="3126103" y="3194857"/>
                </a:cubicBezTo>
                <a:lnTo>
                  <a:pt x="3124892" y="3164010"/>
                </a:lnTo>
                <a:lnTo>
                  <a:pt x="3129951" y="3111742"/>
                </a:lnTo>
                <a:cubicBezTo>
                  <a:pt x="3132215" y="3099468"/>
                  <a:pt x="3129989" y="3091751"/>
                  <a:pt x="3126029" y="3080252"/>
                </a:cubicBezTo>
                <a:lnTo>
                  <a:pt x="3122306" y="3069512"/>
                </a:lnTo>
                <a:lnTo>
                  <a:pt x="3122306" y="3059687"/>
                </a:lnTo>
                <a:lnTo>
                  <a:pt x="3121332" y="3046590"/>
                </a:lnTo>
                <a:lnTo>
                  <a:pt x="3127860" y="3034055"/>
                </a:lnTo>
                <a:lnTo>
                  <a:pt x="3120307" y="3032804"/>
                </a:lnTo>
                <a:lnTo>
                  <a:pt x="3119933" y="3027772"/>
                </a:lnTo>
                <a:cubicBezTo>
                  <a:pt x="3117561" y="3017446"/>
                  <a:pt x="3112815" y="3007121"/>
                  <a:pt x="3103324" y="2995857"/>
                </a:cubicBezTo>
                <a:cubicBezTo>
                  <a:pt x="3107120" y="2992102"/>
                  <a:pt x="3114714" y="2992102"/>
                  <a:pt x="3114714" y="2988348"/>
                </a:cubicBezTo>
                <a:cubicBezTo>
                  <a:pt x="3124205" y="2980838"/>
                  <a:pt x="3128951" y="2976145"/>
                  <a:pt x="3129425" y="2970512"/>
                </a:cubicBezTo>
                <a:lnTo>
                  <a:pt x="3122877" y="2956433"/>
                </a:lnTo>
                <a:lnTo>
                  <a:pt x="3131524" y="2941662"/>
                </a:lnTo>
                <a:close/>
                <a:moveTo>
                  <a:pt x="8568623" y="2910087"/>
                </a:moveTo>
                <a:lnTo>
                  <a:pt x="8568533" y="2912007"/>
                </a:lnTo>
                <a:cubicBezTo>
                  <a:pt x="8570431" y="2912007"/>
                  <a:pt x="8574227" y="2914823"/>
                  <a:pt x="8578023" y="2918108"/>
                </a:cubicBezTo>
                <a:lnTo>
                  <a:pt x="8587307" y="2926830"/>
                </a:lnTo>
                <a:lnTo>
                  <a:pt x="8587307" y="2949759"/>
                </a:lnTo>
                <a:lnTo>
                  <a:pt x="8583719" y="2953309"/>
                </a:lnTo>
                <a:lnTo>
                  <a:pt x="8578723" y="2954955"/>
                </a:lnTo>
                <a:lnTo>
                  <a:pt x="8577355" y="2952703"/>
                </a:lnTo>
                <a:lnTo>
                  <a:pt x="8566493" y="2948405"/>
                </a:lnTo>
                <a:lnTo>
                  <a:pt x="8564737" y="2945799"/>
                </a:lnTo>
                <a:lnTo>
                  <a:pt x="8564737" y="2912009"/>
                </a:lnTo>
                <a:close/>
                <a:moveTo>
                  <a:pt x="1805873" y="2910086"/>
                </a:moveTo>
                <a:lnTo>
                  <a:pt x="1805783" y="2912006"/>
                </a:lnTo>
                <a:cubicBezTo>
                  <a:pt x="1807681" y="2912006"/>
                  <a:pt x="1811478" y="2914822"/>
                  <a:pt x="1815274" y="2918107"/>
                </a:cubicBezTo>
                <a:lnTo>
                  <a:pt x="1824557" y="2926829"/>
                </a:lnTo>
                <a:lnTo>
                  <a:pt x="1824557" y="2949758"/>
                </a:lnTo>
                <a:lnTo>
                  <a:pt x="1820969" y="2953308"/>
                </a:lnTo>
                <a:lnTo>
                  <a:pt x="1815973" y="2954954"/>
                </a:lnTo>
                <a:lnTo>
                  <a:pt x="1814606" y="2952702"/>
                </a:lnTo>
                <a:lnTo>
                  <a:pt x="1803743" y="2948404"/>
                </a:lnTo>
                <a:lnTo>
                  <a:pt x="1801987" y="2945798"/>
                </a:lnTo>
                <a:lnTo>
                  <a:pt x="1801987" y="2912008"/>
                </a:lnTo>
                <a:close/>
                <a:moveTo>
                  <a:pt x="11637165" y="2892054"/>
                </a:moveTo>
                <a:lnTo>
                  <a:pt x="11668829" y="2909754"/>
                </a:lnTo>
                <a:cubicBezTo>
                  <a:pt x="11677845" y="2917733"/>
                  <a:pt x="11685437" y="2927119"/>
                  <a:pt x="11693031" y="2936506"/>
                </a:cubicBezTo>
                <a:cubicBezTo>
                  <a:pt x="11696827" y="2940261"/>
                  <a:pt x="11700623" y="2947771"/>
                  <a:pt x="11700623" y="2955280"/>
                </a:cubicBezTo>
                <a:cubicBezTo>
                  <a:pt x="11700623" y="2962790"/>
                  <a:pt x="11700623" y="2974054"/>
                  <a:pt x="11704419" y="2985318"/>
                </a:cubicBezTo>
                <a:cubicBezTo>
                  <a:pt x="11708217" y="2989073"/>
                  <a:pt x="11708217" y="2996582"/>
                  <a:pt x="11704419" y="3004091"/>
                </a:cubicBezTo>
                <a:cubicBezTo>
                  <a:pt x="11696827" y="3007846"/>
                  <a:pt x="11700623" y="3015356"/>
                  <a:pt x="11700623" y="3019110"/>
                </a:cubicBezTo>
                <a:cubicBezTo>
                  <a:pt x="11700623" y="3026620"/>
                  <a:pt x="11696827" y="3030375"/>
                  <a:pt x="11704419" y="3030375"/>
                </a:cubicBezTo>
                <a:cubicBezTo>
                  <a:pt x="11712013" y="3030375"/>
                  <a:pt x="11712013" y="3026620"/>
                  <a:pt x="11712013" y="3019110"/>
                </a:cubicBezTo>
                <a:cubicBezTo>
                  <a:pt x="11712013" y="3007846"/>
                  <a:pt x="11712013" y="2996582"/>
                  <a:pt x="11712013" y="2989073"/>
                </a:cubicBezTo>
                <a:cubicBezTo>
                  <a:pt x="11712013" y="2974054"/>
                  <a:pt x="11723403" y="2970299"/>
                  <a:pt x="11734791" y="2977808"/>
                </a:cubicBezTo>
                <a:cubicBezTo>
                  <a:pt x="11734791" y="2977808"/>
                  <a:pt x="11738589" y="2977808"/>
                  <a:pt x="11742385" y="2977808"/>
                </a:cubicBezTo>
                <a:cubicBezTo>
                  <a:pt x="11765163" y="2989073"/>
                  <a:pt x="11765163" y="2989073"/>
                  <a:pt x="11765163" y="3019110"/>
                </a:cubicBezTo>
                <a:cubicBezTo>
                  <a:pt x="11765163" y="3019110"/>
                  <a:pt x="11765163" y="3022865"/>
                  <a:pt x="11765163" y="3022865"/>
                </a:cubicBezTo>
                <a:cubicBezTo>
                  <a:pt x="11776553" y="3034129"/>
                  <a:pt x="11776553" y="3045393"/>
                  <a:pt x="11765163" y="3056658"/>
                </a:cubicBezTo>
                <a:cubicBezTo>
                  <a:pt x="11765163" y="3064167"/>
                  <a:pt x="11765163" y="3067922"/>
                  <a:pt x="11765163" y="3075431"/>
                </a:cubicBezTo>
                <a:cubicBezTo>
                  <a:pt x="11765163" y="3079186"/>
                  <a:pt x="11768959" y="3086695"/>
                  <a:pt x="11757571" y="3090450"/>
                </a:cubicBezTo>
                <a:cubicBezTo>
                  <a:pt x="11757571" y="3097960"/>
                  <a:pt x="11761367" y="3109224"/>
                  <a:pt x="11757571" y="3116733"/>
                </a:cubicBezTo>
                <a:cubicBezTo>
                  <a:pt x="11757571" y="3131752"/>
                  <a:pt x="11761367" y="3143016"/>
                  <a:pt x="11765163" y="3150526"/>
                </a:cubicBezTo>
                <a:cubicBezTo>
                  <a:pt x="11772757" y="3161790"/>
                  <a:pt x="11772757" y="3173054"/>
                  <a:pt x="11765163" y="3184318"/>
                </a:cubicBezTo>
                <a:cubicBezTo>
                  <a:pt x="11761367" y="3191828"/>
                  <a:pt x="11757571" y="3206847"/>
                  <a:pt x="11757571" y="3218111"/>
                </a:cubicBezTo>
                <a:cubicBezTo>
                  <a:pt x="11761367" y="3221865"/>
                  <a:pt x="11761367" y="3229375"/>
                  <a:pt x="11753773" y="3233130"/>
                </a:cubicBezTo>
                <a:cubicBezTo>
                  <a:pt x="11749977" y="3236884"/>
                  <a:pt x="11749977" y="3240639"/>
                  <a:pt x="11753773" y="3244394"/>
                </a:cubicBezTo>
                <a:cubicBezTo>
                  <a:pt x="11765163" y="3263167"/>
                  <a:pt x="11757571" y="3285696"/>
                  <a:pt x="11757571" y="3304469"/>
                </a:cubicBezTo>
                <a:cubicBezTo>
                  <a:pt x="11765163" y="3304469"/>
                  <a:pt x="11768959" y="3300715"/>
                  <a:pt x="11772757" y="3308224"/>
                </a:cubicBezTo>
                <a:cubicBezTo>
                  <a:pt x="11772757" y="3311979"/>
                  <a:pt x="11772757" y="3319488"/>
                  <a:pt x="11765163" y="3315734"/>
                </a:cubicBezTo>
                <a:cubicBezTo>
                  <a:pt x="11765163" y="3323243"/>
                  <a:pt x="11765163" y="3330752"/>
                  <a:pt x="11765163" y="3338262"/>
                </a:cubicBezTo>
                <a:cubicBezTo>
                  <a:pt x="11768959" y="3338262"/>
                  <a:pt x="11776553" y="3334507"/>
                  <a:pt x="11780349" y="3342017"/>
                </a:cubicBezTo>
                <a:cubicBezTo>
                  <a:pt x="11780349" y="3345771"/>
                  <a:pt x="11776553" y="3349526"/>
                  <a:pt x="11772757" y="3349526"/>
                </a:cubicBezTo>
                <a:cubicBezTo>
                  <a:pt x="11772757" y="3357036"/>
                  <a:pt x="11772757" y="3364545"/>
                  <a:pt x="11772757" y="3368300"/>
                </a:cubicBezTo>
                <a:cubicBezTo>
                  <a:pt x="11776553" y="3372054"/>
                  <a:pt x="11784145" y="3368300"/>
                  <a:pt x="11784145" y="3375809"/>
                </a:cubicBezTo>
                <a:cubicBezTo>
                  <a:pt x="11784145" y="3379564"/>
                  <a:pt x="11787943" y="3387073"/>
                  <a:pt x="11780349" y="3390828"/>
                </a:cubicBezTo>
                <a:cubicBezTo>
                  <a:pt x="11776553" y="3398337"/>
                  <a:pt x="11787943" y="3409602"/>
                  <a:pt x="11784145" y="3417111"/>
                </a:cubicBezTo>
                <a:cubicBezTo>
                  <a:pt x="11776553" y="3428375"/>
                  <a:pt x="11780349" y="3435885"/>
                  <a:pt x="11780349" y="3443394"/>
                </a:cubicBezTo>
                <a:cubicBezTo>
                  <a:pt x="11776553" y="3450904"/>
                  <a:pt x="11780349" y="3454658"/>
                  <a:pt x="11780349" y="3462168"/>
                </a:cubicBezTo>
                <a:cubicBezTo>
                  <a:pt x="11787943" y="3473432"/>
                  <a:pt x="11787943" y="3492206"/>
                  <a:pt x="11780349" y="3507224"/>
                </a:cubicBezTo>
                <a:cubicBezTo>
                  <a:pt x="11780349" y="3518489"/>
                  <a:pt x="11791739" y="3529753"/>
                  <a:pt x="11784145" y="3544772"/>
                </a:cubicBezTo>
                <a:cubicBezTo>
                  <a:pt x="11787943" y="3544772"/>
                  <a:pt x="11799331" y="3556036"/>
                  <a:pt x="11803129" y="3559791"/>
                </a:cubicBezTo>
                <a:cubicBezTo>
                  <a:pt x="11814517" y="3574810"/>
                  <a:pt x="11814517" y="3574810"/>
                  <a:pt x="11799331" y="3586074"/>
                </a:cubicBezTo>
                <a:cubicBezTo>
                  <a:pt x="11795535" y="3589828"/>
                  <a:pt x="11791739" y="3593583"/>
                  <a:pt x="11787943" y="3589828"/>
                </a:cubicBezTo>
                <a:cubicBezTo>
                  <a:pt x="11784145" y="3586074"/>
                  <a:pt x="11780349" y="3586074"/>
                  <a:pt x="11780349" y="3578564"/>
                </a:cubicBezTo>
                <a:cubicBezTo>
                  <a:pt x="11780349" y="3567300"/>
                  <a:pt x="11780349" y="3556036"/>
                  <a:pt x="11780349" y="3544772"/>
                </a:cubicBezTo>
                <a:cubicBezTo>
                  <a:pt x="11765163" y="3533508"/>
                  <a:pt x="11757571" y="3518489"/>
                  <a:pt x="11757571" y="3495960"/>
                </a:cubicBezTo>
                <a:cubicBezTo>
                  <a:pt x="11757571" y="3488451"/>
                  <a:pt x="11757571" y="3480941"/>
                  <a:pt x="11757571" y="3473432"/>
                </a:cubicBezTo>
                <a:cubicBezTo>
                  <a:pt x="11761367" y="3435885"/>
                  <a:pt x="11749977" y="3398337"/>
                  <a:pt x="11746181" y="3360790"/>
                </a:cubicBezTo>
                <a:cubicBezTo>
                  <a:pt x="11746181" y="3357036"/>
                  <a:pt x="11738589" y="3353281"/>
                  <a:pt x="11734791" y="3345771"/>
                </a:cubicBezTo>
                <a:cubicBezTo>
                  <a:pt x="11730995" y="3368300"/>
                  <a:pt x="11730995" y="3390828"/>
                  <a:pt x="11730995" y="3409602"/>
                </a:cubicBezTo>
                <a:cubicBezTo>
                  <a:pt x="11730995" y="3409602"/>
                  <a:pt x="11727199" y="3409602"/>
                  <a:pt x="11727199" y="3409602"/>
                </a:cubicBezTo>
                <a:cubicBezTo>
                  <a:pt x="11727199" y="3387073"/>
                  <a:pt x="11727199" y="3364545"/>
                  <a:pt x="11727199" y="3345771"/>
                </a:cubicBezTo>
                <a:cubicBezTo>
                  <a:pt x="11727199" y="3323243"/>
                  <a:pt x="11727199" y="3304469"/>
                  <a:pt x="11727199" y="3285696"/>
                </a:cubicBezTo>
                <a:cubicBezTo>
                  <a:pt x="11727199" y="3281941"/>
                  <a:pt x="11727199" y="3274432"/>
                  <a:pt x="11723403" y="3270677"/>
                </a:cubicBezTo>
                <a:cubicBezTo>
                  <a:pt x="11715809" y="3263167"/>
                  <a:pt x="11700623" y="3266922"/>
                  <a:pt x="11704419" y="3251903"/>
                </a:cubicBezTo>
                <a:cubicBezTo>
                  <a:pt x="11708217" y="3240639"/>
                  <a:pt x="11696827" y="3233130"/>
                  <a:pt x="11700623" y="3221865"/>
                </a:cubicBezTo>
                <a:cubicBezTo>
                  <a:pt x="11700623" y="3214356"/>
                  <a:pt x="11696827" y="3203092"/>
                  <a:pt x="11704419" y="3195582"/>
                </a:cubicBezTo>
                <a:cubicBezTo>
                  <a:pt x="11708217" y="3191828"/>
                  <a:pt x="11704419" y="3188073"/>
                  <a:pt x="11704419" y="3180563"/>
                </a:cubicBezTo>
                <a:cubicBezTo>
                  <a:pt x="11696827" y="3184318"/>
                  <a:pt x="11693031" y="3191828"/>
                  <a:pt x="11689235" y="3191828"/>
                </a:cubicBezTo>
                <a:cubicBezTo>
                  <a:pt x="11681641" y="3195582"/>
                  <a:pt x="11674049" y="3191828"/>
                  <a:pt x="11674049" y="3184318"/>
                </a:cubicBezTo>
                <a:cubicBezTo>
                  <a:pt x="11674049" y="3176809"/>
                  <a:pt x="11674049" y="3165545"/>
                  <a:pt x="11662659" y="3165545"/>
                </a:cubicBezTo>
                <a:cubicBezTo>
                  <a:pt x="11658863" y="3165545"/>
                  <a:pt x="11658863" y="3158035"/>
                  <a:pt x="11658863" y="3154280"/>
                </a:cubicBezTo>
                <a:cubicBezTo>
                  <a:pt x="11670251" y="3135507"/>
                  <a:pt x="11655065" y="3116733"/>
                  <a:pt x="11655065" y="3101714"/>
                </a:cubicBezTo>
                <a:cubicBezTo>
                  <a:pt x="11651269" y="3097960"/>
                  <a:pt x="11651269" y="3094205"/>
                  <a:pt x="11647473" y="3094205"/>
                </a:cubicBezTo>
                <a:cubicBezTo>
                  <a:pt x="11643677" y="3094205"/>
                  <a:pt x="11639879" y="3097960"/>
                  <a:pt x="11639879" y="3101714"/>
                </a:cubicBezTo>
                <a:lnTo>
                  <a:pt x="11638399" y="3105036"/>
                </a:lnTo>
                <a:lnTo>
                  <a:pt x="11638399" y="3002665"/>
                </a:lnTo>
                <a:cubicBezTo>
                  <a:pt x="11638399" y="2998909"/>
                  <a:pt x="11637475" y="2996092"/>
                  <a:pt x="11636857" y="2993275"/>
                </a:cubicBezTo>
                <a:cubicBezTo>
                  <a:pt x="11636241" y="2990458"/>
                  <a:pt x="11635931" y="2987642"/>
                  <a:pt x="11637165" y="2983886"/>
                </a:cubicBezTo>
                <a:cubicBezTo>
                  <a:pt x="11640867" y="2972618"/>
                  <a:pt x="11638399" y="2957595"/>
                  <a:pt x="11638399" y="2946327"/>
                </a:cubicBezTo>
                <a:cubicBezTo>
                  <a:pt x="11638399" y="2935060"/>
                  <a:pt x="11639633" y="2920036"/>
                  <a:pt x="11637165" y="2908769"/>
                </a:cubicBezTo>
                <a:close/>
                <a:moveTo>
                  <a:pt x="4874416" y="2892053"/>
                </a:moveTo>
                <a:lnTo>
                  <a:pt x="4906079" y="2909753"/>
                </a:lnTo>
                <a:cubicBezTo>
                  <a:pt x="4915095" y="2917732"/>
                  <a:pt x="4922688" y="2927118"/>
                  <a:pt x="4930281" y="2936505"/>
                </a:cubicBezTo>
                <a:cubicBezTo>
                  <a:pt x="4934077" y="2940260"/>
                  <a:pt x="4937874" y="2947770"/>
                  <a:pt x="4937874" y="2955279"/>
                </a:cubicBezTo>
                <a:cubicBezTo>
                  <a:pt x="4937874" y="2962789"/>
                  <a:pt x="4937874" y="2974053"/>
                  <a:pt x="4941670" y="2985317"/>
                </a:cubicBezTo>
                <a:cubicBezTo>
                  <a:pt x="4945467" y="2989072"/>
                  <a:pt x="4945467" y="2996581"/>
                  <a:pt x="4941670" y="3004090"/>
                </a:cubicBezTo>
                <a:cubicBezTo>
                  <a:pt x="4934077" y="3007845"/>
                  <a:pt x="4937874" y="3015355"/>
                  <a:pt x="4937874" y="3019109"/>
                </a:cubicBezTo>
                <a:cubicBezTo>
                  <a:pt x="4937874" y="3026619"/>
                  <a:pt x="4934077" y="3030374"/>
                  <a:pt x="4941670" y="3030374"/>
                </a:cubicBezTo>
                <a:cubicBezTo>
                  <a:pt x="4949263" y="3030374"/>
                  <a:pt x="4949263" y="3026619"/>
                  <a:pt x="4949263" y="3019109"/>
                </a:cubicBezTo>
                <a:cubicBezTo>
                  <a:pt x="4949263" y="3007845"/>
                  <a:pt x="4949263" y="2996581"/>
                  <a:pt x="4949263" y="2989072"/>
                </a:cubicBezTo>
                <a:cubicBezTo>
                  <a:pt x="4949263" y="2974053"/>
                  <a:pt x="4960653" y="2970298"/>
                  <a:pt x="4972042" y="2977807"/>
                </a:cubicBezTo>
                <a:cubicBezTo>
                  <a:pt x="4972042" y="2977807"/>
                  <a:pt x="4975839" y="2977807"/>
                  <a:pt x="4979635" y="2977807"/>
                </a:cubicBezTo>
                <a:cubicBezTo>
                  <a:pt x="5002414" y="2989072"/>
                  <a:pt x="5002414" y="2989072"/>
                  <a:pt x="5002414" y="3019109"/>
                </a:cubicBezTo>
                <a:cubicBezTo>
                  <a:pt x="5002414" y="3019109"/>
                  <a:pt x="5002414" y="3022864"/>
                  <a:pt x="5002414" y="3022864"/>
                </a:cubicBezTo>
                <a:cubicBezTo>
                  <a:pt x="5013804" y="3034128"/>
                  <a:pt x="5013804" y="3045392"/>
                  <a:pt x="5002414" y="3056657"/>
                </a:cubicBezTo>
                <a:cubicBezTo>
                  <a:pt x="5002414" y="3064166"/>
                  <a:pt x="5002414" y="3067921"/>
                  <a:pt x="5002414" y="3075430"/>
                </a:cubicBezTo>
                <a:cubicBezTo>
                  <a:pt x="5002414" y="3079185"/>
                  <a:pt x="5006210" y="3086694"/>
                  <a:pt x="4994821" y="3090449"/>
                </a:cubicBezTo>
                <a:cubicBezTo>
                  <a:pt x="4994821" y="3097959"/>
                  <a:pt x="4998617" y="3109223"/>
                  <a:pt x="4994821" y="3116732"/>
                </a:cubicBezTo>
                <a:cubicBezTo>
                  <a:pt x="4994821" y="3131751"/>
                  <a:pt x="4998617" y="3143015"/>
                  <a:pt x="5002414" y="3150525"/>
                </a:cubicBezTo>
                <a:cubicBezTo>
                  <a:pt x="5010007" y="3161789"/>
                  <a:pt x="5010007" y="3173053"/>
                  <a:pt x="5002414" y="3184317"/>
                </a:cubicBezTo>
                <a:cubicBezTo>
                  <a:pt x="4998617" y="3191827"/>
                  <a:pt x="4994821" y="3206846"/>
                  <a:pt x="4994821" y="3218110"/>
                </a:cubicBezTo>
                <a:cubicBezTo>
                  <a:pt x="4998617" y="3221864"/>
                  <a:pt x="4998617" y="3229374"/>
                  <a:pt x="4991024" y="3233129"/>
                </a:cubicBezTo>
                <a:cubicBezTo>
                  <a:pt x="4987228" y="3236883"/>
                  <a:pt x="4987228" y="3240638"/>
                  <a:pt x="4991024" y="3244393"/>
                </a:cubicBezTo>
                <a:cubicBezTo>
                  <a:pt x="5002414" y="3263166"/>
                  <a:pt x="4994821" y="3285695"/>
                  <a:pt x="4994821" y="3304468"/>
                </a:cubicBezTo>
                <a:cubicBezTo>
                  <a:pt x="5002414" y="3304468"/>
                  <a:pt x="5006210" y="3300714"/>
                  <a:pt x="5010007" y="3308223"/>
                </a:cubicBezTo>
                <a:cubicBezTo>
                  <a:pt x="5010007" y="3311978"/>
                  <a:pt x="5010007" y="3319487"/>
                  <a:pt x="5002414" y="3315733"/>
                </a:cubicBezTo>
                <a:cubicBezTo>
                  <a:pt x="5002414" y="3323242"/>
                  <a:pt x="5002414" y="3330751"/>
                  <a:pt x="5002414" y="3338261"/>
                </a:cubicBezTo>
                <a:cubicBezTo>
                  <a:pt x="5006210" y="3338261"/>
                  <a:pt x="5013804" y="3334506"/>
                  <a:pt x="5017600" y="3342016"/>
                </a:cubicBezTo>
                <a:cubicBezTo>
                  <a:pt x="5017600" y="3345770"/>
                  <a:pt x="5013804" y="3349525"/>
                  <a:pt x="5010007" y="3349525"/>
                </a:cubicBezTo>
                <a:cubicBezTo>
                  <a:pt x="5010007" y="3357035"/>
                  <a:pt x="5010007" y="3364544"/>
                  <a:pt x="5010007" y="3368299"/>
                </a:cubicBezTo>
                <a:cubicBezTo>
                  <a:pt x="5013804" y="3372053"/>
                  <a:pt x="5021396" y="3368299"/>
                  <a:pt x="5021396" y="3375808"/>
                </a:cubicBezTo>
                <a:cubicBezTo>
                  <a:pt x="5021396" y="3379563"/>
                  <a:pt x="5025193" y="3387072"/>
                  <a:pt x="5017600" y="3390827"/>
                </a:cubicBezTo>
                <a:cubicBezTo>
                  <a:pt x="5013804" y="3398336"/>
                  <a:pt x="5025193" y="3409601"/>
                  <a:pt x="5021396" y="3417110"/>
                </a:cubicBezTo>
                <a:cubicBezTo>
                  <a:pt x="5013804" y="3428374"/>
                  <a:pt x="5017600" y="3435884"/>
                  <a:pt x="5017600" y="3443393"/>
                </a:cubicBezTo>
                <a:cubicBezTo>
                  <a:pt x="5013804" y="3450903"/>
                  <a:pt x="5017600" y="3454657"/>
                  <a:pt x="5017600" y="3462167"/>
                </a:cubicBezTo>
                <a:cubicBezTo>
                  <a:pt x="5025193" y="3473431"/>
                  <a:pt x="5025193" y="3492205"/>
                  <a:pt x="5017600" y="3507223"/>
                </a:cubicBezTo>
                <a:cubicBezTo>
                  <a:pt x="5017600" y="3518488"/>
                  <a:pt x="5028989" y="3529752"/>
                  <a:pt x="5021396" y="3544771"/>
                </a:cubicBezTo>
                <a:cubicBezTo>
                  <a:pt x="5025193" y="3544771"/>
                  <a:pt x="5036582" y="3556035"/>
                  <a:pt x="5040379" y="3559790"/>
                </a:cubicBezTo>
                <a:cubicBezTo>
                  <a:pt x="5051768" y="3574809"/>
                  <a:pt x="5051768" y="3574809"/>
                  <a:pt x="5036582" y="3586073"/>
                </a:cubicBezTo>
                <a:cubicBezTo>
                  <a:pt x="5032786" y="3589827"/>
                  <a:pt x="5028989" y="3593582"/>
                  <a:pt x="5025193" y="3589827"/>
                </a:cubicBezTo>
                <a:cubicBezTo>
                  <a:pt x="5021396" y="3586073"/>
                  <a:pt x="5017600" y="3586073"/>
                  <a:pt x="5017600" y="3578563"/>
                </a:cubicBezTo>
                <a:cubicBezTo>
                  <a:pt x="5017600" y="3567299"/>
                  <a:pt x="5017600" y="3556035"/>
                  <a:pt x="5017600" y="3544771"/>
                </a:cubicBezTo>
                <a:cubicBezTo>
                  <a:pt x="5002414" y="3533507"/>
                  <a:pt x="4994821" y="3518488"/>
                  <a:pt x="4994821" y="3495959"/>
                </a:cubicBezTo>
                <a:cubicBezTo>
                  <a:pt x="4994821" y="3488450"/>
                  <a:pt x="4994821" y="3480940"/>
                  <a:pt x="4994821" y="3473431"/>
                </a:cubicBezTo>
                <a:cubicBezTo>
                  <a:pt x="4998617" y="3435884"/>
                  <a:pt x="4987228" y="3398336"/>
                  <a:pt x="4983432" y="3360789"/>
                </a:cubicBezTo>
                <a:cubicBezTo>
                  <a:pt x="4983432" y="3357035"/>
                  <a:pt x="4975839" y="3353280"/>
                  <a:pt x="4972042" y="3345770"/>
                </a:cubicBezTo>
                <a:cubicBezTo>
                  <a:pt x="4968246" y="3368299"/>
                  <a:pt x="4968246" y="3390827"/>
                  <a:pt x="4968246" y="3409601"/>
                </a:cubicBezTo>
                <a:cubicBezTo>
                  <a:pt x="4968246" y="3409601"/>
                  <a:pt x="4964449" y="3409601"/>
                  <a:pt x="4964449" y="3409601"/>
                </a:cubicBezTo>
                <a:cubicBezTo>
                  <a:pt x="4964449" y="3387072"/>
                  <a:pt x="4964449" y="3364544"/>
                  <a:pt x="4964449" y="3345770"/>
                </a:cubicBezTo>
                <a:cubicBezTo>
                  <a:pt x="4964449" y="3323242"/>
                  <a:pt x="4964449" y="3304468"/>
                  <a:pt x="4964449" y="3285695"/>
                </a:cubicBezTo>
                <a:cubicBezTo>
                  <a:pt x="4964449" y="3281940"/>
                  <a:pt x="4964449" y="3274431"/>
                  <a:pt x="4960653" y="3270676"/>
                </a:cubicBezTo>
                <a:cubicBezTo>
                  <a:pt x="4953060" y="3263166"/>
                  <a:pt x="4937874" y="3266921"/>
                  <a:pt x="4941670" y="3251902"/>
                </a:cubicBezTo>
                <a:cubicBezTo>
                  <a:pt x="4945467" y="3240638"/>
                  <a:pt x="4934077" y="3233129"/>
                  <a:pt x="4937874" y="3221864"/>
                </a:cubicBezTo>
                <a:cubicBezTo>
                  <a:pt x="4937874" y="3214355"/>
                  <a:pt x="4934077" y="3203091"/>
                  <a:pt x="4941670" y="3195581"/>
                </a:cubicBezTo>
                <a:cubicBezTo>
                  <a:pt x="4945467" y="3191827"/>
                  <a:pt x="4941670" y="3188072"/>
                  <a:pt x="4941670" y="3180562"/>
                </a:cubicBezTo>
                <a:cubicBezTo>
                  <a:pt x="4934077" y="3184317"/>
                  <a:pt x="4930281" y="3191827"/>
                  <a:pt x="4926485" y="3191827"/>
                </a:cubicBezTo>
                <a:cubicBezTo>
                  <a:pt x="4918892" y="3195581"/>
                  <a:pt x="4911299" y="3191827"/>
                  <a:pt x="4911299" y="3184317"/>
                </a:cubicBezTo>
                <a:cubicBezTo>
                  <a:pt x="4911299" y="3176808"/>
                  <a:pt x="4911299" y="3165544"/>
                  <a:pt x="4899909" y="3165544"/>
                </a:cubicBezTo>
                <a:cubicBezTo>
                  <a:pt x="4896113" y="3165544"/>
                  <a:pt x="4896113" y="3158034"/>
                  <a:pt x="4896113" y="3154279"/>
                </a:cubicBezTo>
                <a:cubicBezTo>
                  <a:pt x="4907502" y="3135506"/>
                  <a:pt x="4892316" y="3116732"/>
                  <a:pt x="4892316" y="3101713"/>
                </a:cubicBezTo>
                <a:cubicBezTo>
                  <a:pt x="4888520" y="3097959"/>
                  <a:pt x="4888520" y="3094204"/>
                  <a:pt x="4884723" y="3094204"/>
                </a:cubicBezTo>
                <a:cubicBezTo>
                  <a:pt x="4880927" y="3094204"/>
                  <a:pt x="4877130" y="3097959"/>
                  <a:pt x="4877130" y="3101713"/>
                </a:cubicBezTo>
                <a:lnTo>
                  <a:pt x="4875650" y="3105035"/>
                </a:lnTo>
                <a:lnTo>
                  <a:pt x="4875650" y="3002664"/>
                </a:lnTo>
                <a:cubicBezTo>
                  <a:pt x="4875650" y="2998908"/>
                  <a:pt x="4874725" y="2996091"/>
                  <a:pt x="4874108" y="2993274"/>
                </a:cubicBezTo>
                <a:cubicBezTo>
                  <a:pt x="4873491" y="2990457"/>
                  <a:pt x="4873182" y="2987641"/>
                  <a:pt x="4874416" y="2983885"/>
                </a:cubicBezTo>
                <a:cubicBezTo>
                  <a:pt x="4878118" y="2972617"/>
                  <a:pt x="4875650" y="2957594"/>
                  <a:pt x="4875650" y="2946326"/>
                </a:cubicBezTo>
                <a:cubicBezTo>
                  <a:pt x="4875650" y="2935059"/>
                  <a:pt x="4876884" y="2920035"/>
                  <a:pt x="4874416" y="2908768"/>
                </a:cubicBezTo>
                <a:close/>
                <a:moveTo>
                  <a:pt x="6510640" y="2885171"/>
                </a:moveTo>
                <a:lnTo>
                  <a:pt x="6512504" y="2906467"/>
                </a:lnTo>
                <a:lnTo>
                  <a:pt x="6508795" y="2948849"/>
                </a:lnTo>
                <a:lnTo>
                  <a:pt x="6507600" y="2931175"/>
                </a:lnTo>
                <a:cubicBezTo>
                  <a:pt x="6507600" y="2931175"/>
                  <a:pt x="6507600" y="2927419"/>
                  <a:pt x="6508834" y="2923663"/>
                </a:cubicBezTo>
                <a:close/>
                <a:moveTo>
                  <a:pt x="5758070" y="2849912"/>
                </a:moveTo>
                <a:lnTo>
                  <a:pt x="5760329" y="2853902"/>
                </a:lnTo>
                <a:cubicBezTo>
                  <a:pt x="5775515" y="2872675"/>
                  <a:pt x="5775515" y="2883939"/>
                  <a:pt x="5760329" y="2906468"/>
                </a:cubicBezTo>
                <a:lnTo>
                  <a:pt x="5755921" y="2918461"/>
                </a:lnTo>
                <a:lnTo>
                  <a:pt x="5754217" y="2914519"/>
                </a:lnTo>
                <a:cubicBezTo>
                  <a:pt x="5752290" y="2912172"/>
                  <a:pt x="5750363" y="2910294"/>
                  <a:pt x="5750363" y="2908416"/>
                </a:cubicBezTo>
                <a:cubicBezTo>
                  <a:pt x="5754217" y="2900904"/>
                  <a:pt x="5758070" y="2893393"/>
                  <a:pt x="5758070" y="2885881"/>
                </a:cubicBezTo>
                <a:close/>
                <a:moveTo>
                  <a:pt x="8565805" y="2833370"/>
                </a:moveTo>
                <a:lnTo>
                  <a:pt x="8570431" y="2850523"/>
                </a:lnTo>
                <a:lnTo>
                  <a:pt x="8569523" y="2854338"/>
                </a:lnTo>
                <a:lnTo>
                  <a:pt x="8569289" y="2853202"/>
                </a:lnTo>
                <a:lnTo>
                  <a:pt x="8564387" y="2838983"/>
                </a:lnTo>
                <a:close/>
                <a:moveTo>
                  <a:pt x="1803056" y="2833369"/>
                </a:moveTo>
                <a:lnTo>
                  <a:pt x="1807681" y="2850522"/>
                </a:lnTo>
                <a:lnTo>
                  <a:pt x="1806774" y="2854337"/>
                </a:lnTo>
                <a:lnTo>
                  <a:pt x="1806539" y="2853201"/>
                </a:lnTo>
                <a:lnTo>
                  <a:pt x="1801638" y="2838982"/>
                </a:lnTo>
                <a:close/>
                <a:moveTo>
                  <a:pt x="9900619" y="2826107"/>
                </a:moveTo>
                <a:lnTo>
                  <a:pt x="9902305" y="2831353"/>
                </a:lnTo>
                <a:cubicBezTo>
                  <a:pt x="9903753" y="2836986"/>
                  <a:pt x="9905927" y="2842620"/>
                  <a:pt x="9906651" y="2848254"/>
                </a:cubicBezTo>
                <a:lnTo>
                  <a:pt x="9903797" y="2859352"/>
                </a:lnTo>
                <a:lnTo>
                  <a:pt x="9895957" y="2843520"/>
                </a:lnTo>
                <a:lnTo>
                  <a:pt x="9890539" y="2836431"/>
                </a:lnTo>
                <a:close/>
                <a:moveTo>
                  <a:pt x="3137869" y="2826106"/>
                </a:moveTo>
                <a:lnTo>
                  <a:pt x="3139555" y="2831352"/>
                </a:lnTo>
                <a:cubicBezTo>
                  <a:pt x="3141004" y="2836985"/>
                  <a:pt x="3143178" y="2842619"/>
                  <a:pt x="3143902" y="2848253"/>
                </a:cubicBezTo>
                <a:lnTo>
                  <a:pt x="3141048" y="2859351"/>
                </a:lnTo>
                <a:lnTo>
                  <a:pt x="3133207" y="2843519"/>
                </a:lnTo>
                <a:lnTo>
                  <a:pt x="3127790" y="2836430"/>
                </a:lnTo>
                <a:close/>
                <a:moveTo>
                  <a:pt x="11518471" y="2818604"/>
                </a:moveTo>
                <a:lnTo>
                  <a:pt x="11524711" y="2827147"/>
                </a:lnTo>
                <a:lnTo>
                  <a:pt x="11524871" y="2837407"/>
                </a:lnTo>
                <a:cubicBezTo>
                  <a:pt x="11524871" y="2837407"/>
                  <a:pt x="11524871" y="2841163"/>
                  <a:pt x="11524871" y="2844919"/>
                </a:cubicBezTo>
                <a:cubicBezTo>
                  <a:pt x="11524871" y="2852431"/>
                  <a:pt x="11523637" y="2863698"/>
                  <a:pt x="11526105" y="2867454"/>
                </a:cubicBezTo>
                <a:lnTo>
                  <a:pt x="11527921" y="2900632"/>
                </a:lnTo>
                <a:lnTo>
                  <a:pt x="11526065" y="2897454"/>
                </a:lnTo>
                <a:cubicBezTo>
                  <a:pt x="11529861" y="2889944"/>
                  <a:pt x="11518471" y="2882435"/>
                  <a:pt x="11518471" y="2874925"/>
                </a:cubicBezTo>
                <a:cubicBezTo>
                  <a:pt x="11518471" y="2859906"/>
                  <a:pt x="11518471" y="2841133"/>
                  <a:pt x="11518471" y="2818604"/>
                </a:cubicBezTo>
                <a:close/>
                <a:moveTo>
                  <a:pt x="4755722" y="2818603"/>
                </a:moveTo>
                <a:lnTo>
                  <a:pt x="4761961" y="2827146"/>
                </a:lnTo>
                <a:lnTo>
                  <a:pt x="4762121" y="2837406"/>
                </a:lnTo>
                <a:cubicBezTo>
                  <a:pt x="4762121" y="2837406"/>
                  <a:pt x="4762121" y="2841162"/>
                  <a:pt x="4762121" y="2844918"/>
                </a:cubicBezTo>
                <a:cubicBezTo>
                  <a:pt x="4762121" y="2852430"/>
                  <a:pt x="4760887" y="2863697"/>
                  <a:pt x="4763355" y="2867453"/>
                </a:cubicBezTo>
                <a:lnTo>
                  <a:pt x="4765172" y="2900631"/>
                </a:lnTo>
                <a:lnTo>
                  <a:pt x="4763315" y="2897453"/>
                </a:lnTo>
                <a:cubicBezTo>
                  <a:pt x="4767112" y="2889943"/>
                  <a:pt x="4755722" y="2882434"/>
                  <a:pt x="4755722" y="2874924"/>
                </a:cubicBezTo>
                <a:cubicBezTo>
                  <a:pt x="4755722" y="2859905"/>
                  <a:pt x="4755722" y="2841132"/>
                  <a:pt x="4755722" y="2818603"/>
                </a:cubicBezTo>
                <a:close/>
                <a:moveTo>
                  <a:pt x="9977649" y="2788646"/>
                </a:moveTo>
                <a:lnTo>
                  <a:pt x="9980207" y="2798896"/>
                </a:lnTo>
                <a:cubicBezTo>
                  <a:pt x="9979845" y="2805469"/>
                  <a:pt x="9979121" y="2812980"/>
                  <a:pt x="9982019" y="2820492"/>
                </a:cubicBezTo>
                <a:cubicBezTo>
                  <a:pt x="9990711" y="2831760"/>
                  <a:pt x="9976223" y="2839272"/>
                  <a:pt x="9976223" y="2854295"/>
                </a:cubicBezTo>
                <a:cubicBezTo>
                  <a:pt x="9976223" y="2854295"/>
                  <a:pt x="9976223" y="2854295"/>
                  <a:pt x="9976223" y="2858051"/>
                </a:cubicBezTo>
                <a:cubicBezTo>
                  <a:pt x="9979121" y="2858051"/>
                  <a:pt x="9982019" y="2854295"/>
                  <a:pt x="9984917" y="2861807"/>
                </a:cubicBezTo>
                <a:cubicBezTo>
                  <a:pt x="9984917" y="2865562"/>
                  <a:pt x="9984917" y="2869318"/>
                  <a:pt x="9979121" y="2869318"/>
                </a:cubicBezTo>
                <a:cubicBezTo>
                  <a:pt x="9979121" y="2873074"/>
                  <a:pt x="9979121" y="2880586"/>
                  <a:pt x="9979121" y="2884342"/>
                </a:cubicBezTo>
                <a:cubicBezTo>
                  <a:pt x="9979121" y="2888098"/>
                  <a:pt x="9979121" y="2891854"/>
                  <a:pt x="9976223" y="2891854"/>
                </a:cubicBezTo>
                <a:cubicBezTo>
                  <a:pt x="9973325" y="2903122"/>
                  <a:pt x="9982019" y="2910633"/>
                  <a:pt x="9984917" y="2921900"/>
                </a:cubicBezTo>
                <a:cubicBezTo>
                  <a:pt x="9987813" y="2921900"/>
                  <a:pt x="9990711" y="2918144"/>
                  <a:pt x="9993609" y="2925656"/>
                </a:cubicBezTo>
                <a:cubicBezTo>
                  <a:pt x="9993609" y="2929412"/>
                  <a:pt x="9993609" y="2936924"/>
                  <a:pt x="9993609" y="2940680"/>
                </a:cubicBezTo>
                <a:cubicBezTo>
                  <a:pt x="9987813" y="2944436"/>
                  <a:pt x="9982019" y="2940680"/>
                  <a:pt x="9976223" y="2944436"/>
                </a:cubicBezTo>
                <a:cubicBezTo>
                  <a:pt x="9970427" y="2944436"/>
                  <a:pt x="9970427" y="2944436"/>
                  <a:pt x="9970427" y="2951948"/>
                </a:cubicBezTo>
                <a:cubicBezTo>
                  <a:pt x="9970427" y="2955704"/>
                  <a:pt x="9970427" y="2959459"/>
                  <a:pt x="9970427" y="2966971"/>
                </a:cubicBezTo>
                <a:cubicBezTo>
                  <a:pt x="9970427" y="2970727"/>
                  <a:pt x="9970427" y="2978238"/>
                  <a:pt x="9970427" y="2981994"/>
                </a:cubicBezTo>
                <a:cubicBezTo>
                  <a:pt x="9970427" y="2985750"/>
                  <a:pt x="9970427" y="2989506"/>
                  <a:pt x="9967529" y="2989506"/>
                </a:cubicBezTo>
                <a:lnTo>
                  <a:pt x="9964115" y="2993300"/>
                </a:lnTo>
                <a:lnTo>
                  <a:pt x="9963975" y="2992854"/>
                </a:lnTo>
                <a:cubicBezTo>
                  <a:pt x="9962979" y="2989098"/>
                  <a:pt x="9962435" y="2985342"/>
                  <a:pt x="9963161" y="2981587"/>
                </a:cubicBezTo>
                <a:cubicBezTo>
                  <a:pt x="9966057" y="2977832"/>
                  <a:pt x="9963161" y="2970320"/>
                  <a:pt x="9966057" y="2970320"/>
                </a:cubicBezTo>
                <a:cubicBezTo>
                  <a:pt x="9971853" y="2959052"/>
                  <a:pt x="9968955" y="2951540"/>
                  <a:pt x="9968955" y="2940273"/>
                </a:cubicBezTo>
                <a:cubicBezTo>
                  <a:pt x="9968955" y="2925250"/>
                  <a:pt x="9966057" y="2906470"/>
                  <a:pt x="9968955" y="2891446"/>
                </a:cubicBezTo>
                <a:cubicBezTo>
                  <a:pt x="9971853" y="2876423"/>
                  <a:pt x="9974751" y="2865156"/>
                  <a:pt x="9971853" y="2853888"/>
                </a:cubicBezTo>
                <a:cubicBezTo>
                  <a:pt x="9971853" y="2842620"/>
                  <a:pt x="9977649" y="2831353"/>
                  <a:pt x="9977649" y="2820086"/>
                </a:cubicBezTo>
                <a:close/>
                <a:moveTo>
                  <a:pt x="3214899" y="2788645"/>
                </a:moveTo>
                <a:lnTo>
                  <a:pt x="3217458" y="2798895"/>
                </a:lnTo>
                <a:cubicBezTo>
                  <a:pt x="3217095" y="2805468"/>
                  <a:pt x="3216371" y="2812979"/>
                  <a:pt x="3219269" y="2820491"/>
                </a:cubicBezTo>
                <a:cubicBezTo>
                  <a:pt x="3227962" y="2831759"/>
                  <a:pt x="3213473" y="2839271"/>
                  <a:pt x="3213473" y="2854294"/>
                </a:cubicBezTo>
                <a:cubicBezTo>
                  <a:pt x="3213473" y="2854294"/>
                  <a:pt x="3213473" y="2854294"/>
                  <a:pt x="3213473" y="2858050"/>
                </a:cubicBezTo>
                <a:cubicBezTo>
                  <a:pt x="3216371" y="2858050"/>
                  <a:pt x="3219269" y="2854294"/>
                  <a:pt x="3222167" y="2861806"/>
                </a:cubicBezTo>
                <a:cubicBezTo>
                  <a:pt x="3222167" y="2865561"/>
                  <a:pt x="3222167" y="2869317"/>
                  <a:pt x="3216371" y="2869317"/>
                </a:cubicBezTo>
                <a:cubicBezTo>
                  <a:pt x="3216371" y="2873073"/>
                  <a:pt x="3216371" y="2880585"/>
                  <a:pt x="3216371" y="2884341"/>
                </a:cubicBezTo>
                <a:cubicBezTo>
                  <a:pt x="3216371" y="2888097"/>
                  <a:pt x="3216371" y="2891853"/>
                  <a:pt x="3213473" y="2891853"/>
                </a:cubicBezTo>
                <a:cubicBezTo>
                  <a:pt x="3210576" y="2903121"/>
                  <a:pt x="3219269" y="2910632"/>
                  <a:pt x="3222167" y="2921899"/>
                </a:cubicBezTo>
                <a:cubicBezTo>
                  <a:pt x="3225064" y="2921899"/>
                  <a:pt x="3227962" y="2918143"/>
                  <a:pt x="3230860" y="2925655"/>
                </a:cubicBezTo>
                <a:cubicBezTo>
                  <a:pt x="3230860" y="2929411"/>
                  <a:pt x="3230860" y="2936923"/>
                  <a:pt x="3230860" y="2940679"/>
                </a:cubicBezTo>
                <a:cubicBezTo>
                  <a:pt x="3225064" y="2944435"/>
                  <a:pt x="3219269" y="2940679"/>
                  <a:pt x="3213473" y="2944435"/>
                </a:cubicBezTo>
                <a:cubicBezTo>
                  <a:pt x="3207678" y="2944435"/>
                  <a:pt x="3207678" y="2944435"/>
                  <a:pt x="3207678" y="2951947"/>
                </a:cubicBezTo>
                <a:cubicBezTo>
                  <a:pt x="3207678" y="2955703"/>
                  <a:pt x="3207678" y="2959458"/>
                  <a:pt x="3207678" y="2966970"/>
                </a:cubicBezTo>
                <a:cubicBezTo>
                  <a:pt x="3207678" y="2970726"/>
                  <a:pt x="3207678" y="2978237"/>
                  <a:pt x="3207678" y="2981993"/>
                </a:cubicBezTo>
                <a:cubicBezTo>
                  <a:pt x="3207678" y="2985749"/>
                  <a:pt x="3207678" y="2989505"/>
                  <a:pt x="3204780" y="2989505"/>
                </a:cubicBezTo>
                <a:lnTo>
                  <a:pt x="3201365" y="2993299"/>
                </a:lnTo>
                <a:lnTo>
                  <a:pt x="3201225" y="2992853"/>
                </a:lnTo>
                <a:cubicBezTo>
                  <a:pt x="3200229" y="2989097"/>
                  <a:pt x="3199686" y="2985341"/>
                  <a:pt x="3200411" y="2981586"/>
                </a:cubicBezTo>
                <a:cubicBezTo>
                  <a:pt x="3203307" y="2977831"/>
                  <a:pt x="3200411" y="2970319"/>
                  <a:pt x="3203307" y="2970319"/>
                </a:cubicBezTo>
                <a:cubicBezTo>
                  <a:pt x="3209103" y="2959051"/>
                  <a:pt x="3206205" y="2951539"/>
                  <a:pt x="3206205" y="2940272"/>
                </a:cubicBezTo>
                <a:cubicBezTo>
                  <a:pt x="3206205" y="2925249"/>
                  <a:pt x="3203307" y="2906469"/>
                  <a:pt x="3206205" y="2891445"/>
                </a:cubicBezTo>
                <a:cubicBezTo>
                  <a:pt x="3209103" y="2876422"/>
                  <a:pt x="3212001" y="2865155"/>
                  <a:pt x="3209103" y="2853887"/>
                </a:cubicBezTo>
                <a:cubicBezTo>
                  <a:pt x="3209103" y="2842619"/>
                  <a:pt x="3214899" y="2831352"/>
                  <a:pt x="3214899" y="2820085"/>
                </a:cubicBezTo>
                <a:close/>
                <a:moveTo>
                  <a:pt x="9907729" y="2769337"/>
                </a:moveTo>
                <a:lnTo>
                  <a:pt x="9909187" y="2776893"/>
                </a:lnTo>
                <a:cubicBezTo>
                  <a:pt x="9908823" y="2784404"/>
                  <a:pt x="9906651" y="2791916"/>
                  <a:pt x="9902305" y="2797550"/>
                </a:cubicBezTo>
                <a:lnTo>
                  <a:pt x="9900717" y="2802489"/>
                </a:lnTo>
                <a:lnTo>
                  <a:pt x="9897395" y="2796857"/>
                </a:lnTo>
                <a:lnTo>
                  <a:pt x="9896475" y="2785948"/>
                </a:lnTo>
                <a:lnTo>
                  <a:pt x="9899967" y="2783248"/>
                </a:lnTo>
                <a:close/>
                <a:moveTo>
                  <a:pt x="3144980" y="2769336"/>
                </a:moveTo>
                <a:lnTo>
                  <a:pt x="3146437" y="2776892"/>
                </a:lnTo>
                <a:cubicBezTo>
                  <a:pt x="3146074" y="2784403"/>
                  <a:pt x="3143901" y="2791915"/>
                  <a:pt x="3139555" y="2797549"/>
                </a:cubicBezTo>
                <a:lnTo>
                  <a:pt x="3137967" y="2802488"/>
                </a:lnTo>
                <a:lnTo>
                  <a:pt x="3134645" y="2796856"/>
                </a:lnTo>
                <a:lnTo>
                  <a:pt x="3133726" y="2785947"/>
                </a:lnTo>
                <a:lnTo>
                  <a:pt x="3137218" y="2783247"/>
                </a:lnTo>
                <a:close/>
                <a:moveTo>
                  <a:pt x="7032740" y="2740085"/>
                </a:moveTo>
                <a:lnTo>
                  <a:pt x="7036220" y="2802743"/>
                </a:lnTo>
                <a:cubicBezTo>
                  <a:pt x="7037729" y="2810925"/>
                  <a:pt x="7038305" y="2818992"/>
                  <a:pt x="7037636" y="2826903"/>
                </a:cubicBezTo>
                <a:lnTo>
                  <a:pt x="7032647" y="2846044"/>
                </a:lnTo>
                <a:lnTo>
                  <a:pt x="7032647" y="2749711"/>
                </a:lnTo>
                <a:close/>
                <a:moveTo>
                  <a:pt x="269990" y="2740084"/>
                </a:moveTo>
                <a:lnTo>
                  <a:pt x="273470" y="2802742"/>
                </a:lnTo>
                <a:cubicBezTo>
                  <a:pt x="274979" y="2810924"/>
                  <a:pt x="275555" y="2818991"/>
                  <a:pt x="274886" y="2826902"/>
                </a:cubicBezTo>
                <a:lnTo>
                  <a:pt x="269897" y="2846043"/>
                </a:lnTo>
                <a:lnTo>
                  <a:pt x="269897" y="2749710"/>
                </a:lnTo>
                <a:close/>
                <a:moveTo>
                  <a:pt x="10006037" y="2724604"/>
                </a:moveTo>
                <a:lnTo>
                  <a:pt x="10008441" y="2734904"/>
                </a:lnTo>
                <a:lnTo>
                  <a:pt x="10009521" y="2739533"/>
                </a:lnTo>
                <a:lnTo>
                  <a:pt x="10007013" y="2735986"/>
                </a:lnTo>
                <a:lnTo>
                  <a:pt x="10005367" y="2730869"/>
                </a:lnTo>
                <a:close/>
                <a:moveTo>
                  <a:pt x="3243288" y="2724603"/>
                </a:moveTo>
                <a:lnTo>
                  <a:pt x="3245692" y="2734903"/>
                </a:lnTo>
                <a:lnTo>
                  <a:pt x="3246772" y="2739532"/>
                </a:lnTo>
                <a:lnTo>
                  <a:pt x="3244263" y="2735985"/>
                </a:lnTo>
                <a:lnTo>
                  <a:pt x="3242618" y="2730868"/>
                </a:lnTo>
                <a:close/>
                <a:moveTo>
                  <a:pt x="9988095" y="2709054"/>
                </a:moveTo>
                <a:lnTo>
                  <a:pt x="9989359" y="2710139"/>
                </a:lnTo>
                <a:lnTo>
                  <a:pt x="9991231" y="2715608"/>
                </a:lnTo>
                <a:lnTo>
                  <a:pt x="9989625" y="2715797"/>
                </a:lnTo>
                <a:close/>
                <a:moveTo>
                  <a:pt x="3225346" y="2709053"/>
                </a:moveTo>
                <a:lnTo>
                  <a:pt x="3226610" y="2710138"/>
                </a:lnTo>
                <a:lnTo>
                  <a:pt x="3228481" y="2715607"/>
                </a:lnTo>
                <a:lnTo>
                  <a:pt x="3226875" y="2715796"/>
                </a:lnTo>
                <a:close/>
                <a:moveTo>
                  <a:pt x="9978203" y="2700571"/>
                </a:moveTo>
                <a:lnTo>
                  <a:pt x="9979173" y="2701402"/>
                </a:lnTo>
                <a:lnTo>
                  <a:pt x="9980207" y="2722840"/>
                </a:lnTo>
                <a:cubicBezTo>
                  <a:pt x="9980571" y="2730352"/>
                  <a:pt x="9980571" y="2737864"/>
                  <a:pt x="9979121" y="2745376"/>
                </a:cubicBezTo>
                <a:lnTo>
                  <a:pt x="9977649" y="2753007"/>
                </a:lnTo>
                <a:lnTo>
                  <a:pt x="9977649" y="2733700"/>
                </a:lnTo>
                <a:close/>
                <a:moveTo>
                  <a:pt x="3215454" y="2700570"/>
                </a:moveTo>
                <a:lnTo>
                  <a:pt x="3216424" y="2701401"/>
                </a:lnTo>
                <a:lnTo>
                  <a:pt x="3217458" y="2722839"/>
                </a:lnTo>
                <a:cubicBezTo>
                  <a:pt x="3217821" y="2730351"/>
                  <a:pt x="3217821" y="2737863"/>
                  <a:pt x="3216371" y="2745375"/>
                </a:cubicBezTo>
                <a:lnTo>
                  <a:pt x="3214899" y="2753006"/>
                </a:lnTo>
                <a:lnTo>
                  <a:pt x="3214899" y="2733699"/>
                </a:lnTo>
                <a:close/>
                <a:moveTo>
                  <a:pt x="5758507" y="2697894"/>
                </a:moveTo>
                <a:lnTo>
                  <a:pt x="5765549" y="2717323"/>
                </a:lnTo>
                <a:cubicBezTo>
                  <a:pt x="5766024" y="2728118"/>
                  <a:pt x="5764126" y="2739382"/>
                  <a:pt x="5760329" y="2745015"/>
                </a:cubicBezTo>
                <a:lnTo>
                  <a:pt x="5758114" y="2748770"/>
                </a:lnTo>
                <a:close/>
                <a:moveTo>
                  <a:pt x="6913229" y="2624282"/>
                </a:moveTo>
                <a:lnTo>
                  <a:pt x="6913753" y="2670505"/>
                </a:lnTo>
                <a:lnTo>
                  <a:pt x="6911673" y="2667061"/>
                </a:lnTo>
                <a:cubicBezTo>
                  <a:pt x="6910416" y="2660659"/>
                  <a:pt x="6910713" y="2653201"/>
                  <a:pt x="6911693" y="2645329"/>
                </a:cubicBezTo>
                <a:close/>
                <a:moveTo>
                  <a:pt x="150479" y="2624281"/>
                </a:moveTo>
                <a:lnTo>
                  <a:pt x="151003" y="2670504"/>
                </a:lnTo>
                <a:lnTo>
                  <a:pt x="148923" y="2667060"/>
                </a:lnTo>
                <a:cubicBezTo>
                  <a:pt x="147666" y="2660658"/>
                  <a:pt x="147963" y="2653200"/>
                  <a:pt x="148943" y="2645328"/>
                </a:cubicBezTo>
                <a:close/>
                <a:moveTo>
                  <a:pt x="6560841" y="2606626"/>
                </a:moveTo>
                <a:lnTo>
                  <a:pt x="6562814" y="2614764"/>
                </a:lnTo>
                <a:cubicBezTo>
                  <a:pt x="6562814" y="2618518"/>
                  <a:pt x="6565047" y="2618518"/>
                  <a:pt x="6566163" y="2622273"/>
                </a:cubicBezTo>
                <a:lnTo>
                  <a:pt x="6565358" y="2627534"/>
                </a:lnTo>
                <a:lnTo>
                  <a:pt x="6561383" y="2632373"/>
                </a:lnTo>
                <a:lnTo>
                  <a:pt x="6562954" y="2643247"/>
                </a:lnTo>
                <a:lnTo>
                  <a:pt x="6561280" y="2654188"/>
                </a:lnTo>
                <a:cubicBezTo>
                  <a:pt x="6560582" y="2664513"/>
                  <a:pt x="6560582" y="2674839"/>
                  <a:pt x="6560582" y="2686103"/>
                </a:cubicBezTo>
                <a:cubicBezTo>
                  <a:pt x="6560582" y="2701122"/>
                  <a:pt x="6560582" y="2712386"/>
                  <a:pt x="6560582" y="2727405"/>
                </a:cubicBezTo>
                <a:cubicBezTo>
                  <a:pt x="6561698" y="2757443"/>
                  <a:pt x="6558349" y="2787481"/>
                  <a:pt x="6559465" y="2821273"/>
                </a:cubicBezTo>
                <a:cubicBezTo>
                  <a:pt x="6559465" y="2832537"/>
                  <a:pt x="6555000" y="2836292"/>
                  <a:pt x="6558349" y="2847557"/>
                </a:cubicBezTo>
                <a:cubicBezTo>
                  <a:pt x="6560582" y="2858820"/>
                  <a:pt x="6558349" y="2870085"/>
                  <a:pt x="6559465" y="2877594"/>
                </a:cubicBezTo>
                <a:cubicBezTo>
                  <a:pt x="6559465" y="2888858"/>
                  <a:pt x="6559465" y="2900122"/>
                  <a:pt x="6559465" y="2911387"/>
                </a:cubicBezTo>
                <a:cubicBezTo>
                  <a:pt x="6561698" y="2918896"/>
                  <a:pt x="6563930" y="2911387"/>
                  <a:pt x="6566163" y="2915142"/>
                </a:cubicBezTo>
                <a:cubicBezTo>
                  <a:pt x="6570628" y="2926405"/>
                  <a:pt x="6571745" y="2941425"/>
                  <a:pt x="6569512" y="2960198"/>
                </a:cubicBezTo>
                <a:cubicBezTo>
                  <a:pt x="6569512" y="2963953"/>
                  <a:pt x="6568396" y="2963953"/>
                  <a:pt x="6568396" y="2971462"/>
                </a:cubicBezTo>
                <a:cubicBezTo>
                  <a:pt x="6568396" y="2975217"/>
                  <a:pt x="6569512" y="2978972"/>
                  <a:pt x="6571745" y="2978972"/>
                </a:cubicBezTo>
                <a:cubicBezTo>
                  <a:pt x="6572861" y="2978972"/>
                  <a:pt x="6575093" y="2978972"/>
                  <a:pt x="6575093" y="2971462"/>
                </a:cubicBezTo>
                <a:cubicBezTo>
                  <a:pt x="6573977" y="2960198"/>
                  <a:pt x="6575093" y="2948934"/>
                  <a:pt x="6573977" y="2941425"/>
                </a:cubicBezTo>
                <a:cubicBezTo>
                  <a:pt x="6573977" y="2926405"/>
                  <a:pt x="6576210" y="2918896"/>
                  <a:pt x="6576210" y="2907632"/>
                </a:cubicBezTo>
                <a:cubicBezTo>
                  <a:pt x="6577326" y="2900122"/>
                  <a:pt x="6580675" y="2896368"/>
                  <a:pt x="6582908" y="2896368"/>
                </a:cubicBezTo>
                <a:cubicBezTo>
                  <a:pt x="6586256" y="2888858"/>
                  <a:pt x="6587373" y="2888858"/>
                  <a:pt x="6585140" y="2877594"/>
                </a:cubicBezTo>
                <a:cubicBezTo>
                  <a:pt x="6584024" y="2862575"/>
                  <a:pt x="6582908" y="2847557"/>
                  <a:pt x="6580675" y="2832537"/>
                </a:cubicBezTo>
                <a:cubicBezTo>
                  <a:pt x="6579559" y="2828783"/>
                  <a:pt x="6580675" y="2821273"/>
                  <a:pt x="6580675" y="2813764"/>
                </a:cubicBezTo>
                <a:cubicBezTo>
                  <a:pt x="6580675" y="2810009"/>
                  <a:pt x="6582908" y="2810009"/>
                  <a:pt x="6584024" y="2806255"/>
                </a:cubicBezTo>
                <a:cubicBezTo>
                  <a:pt x="6586256" y="2798745"/>
                  <a:pt x="6587373" y="2806255"/>
                  <a:pt x="6589605" y="2810009"/>
                </a:cubicBezTo>
                <a:lnTo>
                  <a:pt x="6590314" y="2813584"/>
                </a:lnTo>
                <a:lnTo>
                  <a:pt x="6587958" y="2838883"/>
                </a:lnTo>
                <a:cubicBezTo>
                  <a:pt x="6587958" y="2857656"/>
                  <a:pt x="6587958" y="2880185"/>
                  <a:pt x="6587958" y="2898958"/>
                </a:cubicBezTo>
                <a:lnTo>
                  <a:pt x="6591112" y="2922354"/>
                </a:lnTo>
                <a:lnTo>
                  <a:pt x="6588364" y="2947769"/>
                </a:lnTo>
                <a:cubicBezTo>
                  <a:pt x="6587248" y="2962789"/>
                  <a:pt x="6590597" y="2977807"/>
                  <a:pt x="6590597" y="2996581"/>
                </a:cubicBezTo>
                <a:cubicBezTo>
                  <a:pt x="6590597" y="2996581"/>
                  <a:pt x="6591713" y="3000336"/>
                  <a:pt x="6592830" y="3000336"/>
                </a:cubicBezTo>
                <a:cubicBezTo>
                  <a:pt x="6593946" y="3007845"/>
                  <a:pt x="6595062" y="3011600"/>
                  <a:pt x="6596178" y="3015355"/>
                </a:cubicBezTo>
                <a:lnTo>
                  <a:pt x="6596813" y="3043093"/>
                </a:lnTo>
                <a:lnTo>
                  <a:pt x="6595551" y="3045392"/>
                </a:lnTo>
                <a:cubicBezTo>
                  <a:pt x="6587958" y="3056657"/>
                  <a:pt x="6587958" y="3064166"/>
                  <a:pt x="6591755" y="3075430"/>
                </a:cubicBezTo>
                <a:lnTo>
                  <a:pt x="6592898" y="3079577"/>
                </a:lnTo>
                <a:lnTo>
                  <a:pt x="6589202" y="3094204"/>
                </a:lnTo>
                <a:cubicBezTo>
                  <a:pt x="6587528" y="3102652"/>
                  <a:pt x="6586132" y="3111100"/>
                  <a:pt x="6586132" y="3112978"/>
                </a:cubicBezTo>
                <a:cubicBezTo>
                  <a:pt x="6588364" y="3124242"/>
                  <a:pt x="6583899" y="3127996"/>
                  <a:pt x="6585015" y="3139261"/>
                </a:cubicBezTo>
                <a:cubicBezTo>
                  <a:pt x="6586132" y="3158035"/>
                  <a:pt x="6590597" y="3173053"/>
                  <a:pt x="6590597" y="3195581"/>
                </a:cubicBezTo>
                <a:cubicBezTo>
                  <a:pt x="6590597" y="3199336"/>
                  <a:pt x="6591713" y="3199336"/>
                  <a:pt x="6592830" y="3199336"/>
                </a:cubicBezTo>
                <a:lnTo>
                  <a:pt x="6595814" y="3221917"/>
                </a:lnTo>
                <a:lnTo>
                  <a:pt x="6589382" y="3242515"/>
                </a:lnTo>
                <a:cubicBezTo>
                  <a:pt x="6587958" y="3252841"/>
                  <a:pt x="6587958" y="3263166"/>
                  <a:pt x="6587958" y="3274431"/>
                </a:cubicBezTo>
                <a:lnTo>
                  <a:pt x="6588692" y="3288941"/>
                </a:lnTo>
                <a:lnTo>
                  <a:pt x="6587657" y="3298152"/>
                </a:lnTo>
                <a:lnTo>
                  <a:pt x="6584162" y="3311978"/>
                </a:lnTo>
                <a:cubicBezTo>
                  <a:pt x="6582264" y="3313855"/>
                  <a:pt x="6581315" y="3315733"/>
                  <a:pt x="6581789" y="3317610"/>
                </a:cubicBezTo>
                <a:lnTo>
                  <a:pt x="6585554" y="3321046"/>
                </a:lnTo>
                <a:lnTo>
                  <a:pt x="6585434" y="3322362"/>
                </a:lnTo>
                <a:cubicBezTo>
                  <a:pt x="6584946" y="3328874"/>
                  <a:pt x="6584736" y="3333567"/>
                  <a:pt x="6585015" y="3334506"/>
                </a:cubicBezTo>
                <a:cubicBezTo>
                  <a:pt x="6586690" y="3343893"/>
                  <a:pt x="6587527" y="3355157"/>
                  <a:pt x="6588504" y="3366421"/>
                </a:cubicBezTo>
                <a:lnTo>
                  <a:pt x="6589395" y="3372996"/>
                </a:lnTo>
                <a:lnTo>
                  <a:pt x="6573247" y="3353749"/>
                </a:lnTo>
                <a:cubicBezTo>
                  <a:pt x="6569925" y="3344831"/>
                  <a:pt x="6568976" y="3334506"/>
                  <a:pt x="6568976" y="3323242"/>
                </a:cubicBezTo>
                <a:cubicBezTo>
                  <a:pt x="6568976" y="3255657"/>
                  <a:pt x="6568976" y="3184317"/>
                  <a:pt x="6568976" y="3116732"/>
                </a:cubicBezTo>
                <a:cubicBezTo>
                  <a:pt x="6568976" y="3094204"/>
                  <a:pt x="6557587" y="3075430"/>
                  <a:pt x="6561383" y="3052902"/>
                </a:cubicBezTo>
                <a:cubicBezTo>
                  <a:pt x="6561383" y="3049147"/>
                  <a:pt x="6553790" y="3045392"/>
                  <a:pt x="6553790" y="3041638"/>
                </a:cubicBezTo>
                <a:cubicBezTo>
                  <a:pt x="6557587" y="3037883"/>
                  <a:pt x="6549994" y="3037883"/>
                  <a:pt x="6546197" y="3037883"/>
                </a:cubicBezTo>
                <a:cubicBezTo>
                  <a:pt x="6546197" y="3037883"/>
                  <a:pt x="6542401" y="3037883"/>
                  <a:pt x="6542401" y="3041638"/>
                </a:cubicBezTo>
                <a:cubicBezTo>
                  <a:pt x="6542401" y="3049147"/>
                  <a:pt x="6546197" y="3052902"/>
                  <a:pt x="6538604" y="3056657"/>
                </a:cubicBezTo>
                <a:cubicBezTo>
                  <a:pt x="6538604" y="3052902"/>
                  <a:pt x="6534808" y="3052902"/>
                  <a:pt x="6534808" y="3052902"/>
                </a:cubicBezTo>
                <a:cubicBezTo>
                  <a:pt x="6538604" y="2996581"/>
                  <a:pt x="6531011" y="2944015"/>
                  <a:pt x="6542401" y="2887694"/>
                </a:cubicBezTo>
                <a:cubicBezTo>
                  <a:pt x="6546197" y="2868920"/>
                  <a:pt x="6546197" y="2850147"/>
                  <a:pt x="6542401" y="2831373"/>
                </a:cubicBezTo>
                <a:cubicBezTo>
                  <a:pt x="6538604" y="2812600"/>
                  <a:pt x="6553790" y="2793826"/>
                  <a:pt x="6542401" y="2775052"/>
                </a:cubicBezTo>
                <a:cubicBezTo>
                  <a:pt x="6542401" y="2771298"/>
                  <a:pt x="6542401" y="2767543"/>
                  <a:pt x="6542401" y="2767543"/>
                </a:cubicBezTo>
                <a:cubicBezTo>
                  <a:pt x="6553790" y="2756279"/>
                  <a:pt x="6549994" y="2741260"/>
                  <a:pt x="6549994" y="2726241"/>
                </a:cubicBezTo>
                <a:cubicBezTo>
                  <a:pt x="6549994" y="2703713"/>
                  <a:pt x="6549994" y="2681184"/>
                  <a:pt x="6549994" y="2654901"/>
                </a:cubicBezTo>
                <a:cubicBezTo>
                  <a:pt x="6549994" y="2647392"/>
                  <a:pt x="6553790" y="2639882"/>
                  <a:pt x="6557587" y="2632373"/>
                </a:cubicBezTo>
                <a:cubicBezTo>
                  <a:pt x="6555688" y="2626741"/>
                  <a:pt x="6557587" y="2622047"/>
                  <a:pt x="6559485" y="2617354"/>
                </a:cubicBezTo>
                <a:close/>
                <a:moveTo>
                  <a:pt x="6784033" y="2605694"/>
                </a:moveTo>
                <a:cubicBezTo>
                  <a:pt x="6786403" y="2608238"/>
                  <a:pt x="6787285" y="2613844"/>
                  <a:pt x="6786927" y="2621794"/>
                </a:cubicBezTo>
                <a:lnTo>
                  <a:pt x="6787216" y="2625228"/>
                </a:lnTo>
                <a:lnTo>
                  <a:pt x="6788182" y="2699958"/>
                </a:lnTo>
                <a:cubicBezTo>
                  <a:pt x="6789298" y="2722486"/>
                  <a:pt x="6790415" y="2745014"/>
                  <a:pt x="6790415" y="2778807"/>
                </a:cubicBezTo>
                <a:cubicBezTo>
                  <a:pt x="6792647" y="2760033"/>
                  <a:pt x="6795996" y="2748769"/>
                  <a:pt x="6795996" y="2737505"/>
                </a:cubicBezTo>
                <a:cubicBezTo>
                  <a:pt x="6794880" y="2718731"/>
                  <a:pt x="6798229" y="2699958"/>
                  <a:pt x="6792647" y="2684939"/>
                </a:cubicBezTo>
                <a:cubicBezTo>
                  <a:pt x="6791531" y="2681184"/>
                  <a:pt x="6791531" y="2673675"/>
                  <a:pt x="6791531" y="2666165"/>
                </a:cubicBezTo>
                <a:lnTo>
                  <a:pt x="6791531" y="2651752"/>
                </a:lnTo>
                <a:lnTo>
                  <a:pt x="6798681" y="2649240"/>
                </a:lnTo>
                <a:cubicBezTo>
                  <a:pt x="6801661" y="2645614"/>
                  <a:pt x="6805886" y="2642143"/>
                  <a:pt x="6807641" y="2648358"/>
                </a:cubicBezTo>
                <a:lnTo>
                  <a:pt x="6807515" y="2651146"/>
                </a:lnTo>
                <a:lnTo>
                  <a:pt x="6803810" y="2651146"/>
                </a:lnTo>
                <a:lnTo>
                  <a:pt x="6802938" y="2680497"/>
                </a:lnTo>
                <a:lnTo>
                  <a:pt x="6801152" y="2687772"/>
                </a:lnTo>
                <a:cubicBezTo>
                  <a:pt x="6800451" y="2695929"/>
                  <a:pt x="6800654" y="2704448"/>
                  <a:pt x="6800796" y="2713460"/>
                </a:cubicBezTo>
                <a:cubicBezTo>
                  <a:pt x="6802467" y="2740650"/>
                  <a:pt x="6799653" y="2765782"/>
                  <a:pt x="6793537" y="2789503"/>
                </a:cubicBezTo>
                <a:lnTo>
                  <a:pt x="6778985" y="2825837"/>
                </a:lnTo>
                <a:lnTo>
                  <a:pt x="6780368" y="2786316"/>
                </a:lnTo>
                <a:cubicBezTo>
                  <a:pt x="6780368" y="2756279"/>
                  <a:pt x="6780368" y="2726241"/>
                  <a:pt x="6780368" y="2696203"/>
                </a:cubicBezTo>
                <a:cubicBezTo>
                  <a:pt x="6780368" y="2684939"/>
                  <a:pt x="6782601" y="2677429"/>
                  <a:pt x="6781484" y="2669920"/>
                </a:cubicBezTo>
                <a:lnTo>
                  <a:pt x="6775895" y="2607260"/>
                </a:lnTo>
                <a:close/>
                <a:moveTo>
                  <a:pt x="7034947" y="2580356"/>
                </a:moveTo>
                <a:lnTo>
                  <a:pt x="7035795" y="2582839"/>
                </a:lnTo>
                <a:cubicBezTo>
                  <a:pt x="7040040" y="2589364"/>
                  <a:pt x="7040304" y="2597392"/>
                  <a:pt x="7036588" y="2606922"/>
                </a:cubicBezTo>
                <a:lnTo>
                  <a:pt x="7033854" y="2624842"/>
                </a:lnTo>
                <a:lnTo>
                  <a:pt x="7033881" y="2622011"/>
                </a:lnTo>
                <a:cubicBezTo>
                  <a:pt x="7033881" y="2610744"/>
                  <a:pt x="7032647" y="2595720"/>
                  <a:pt x="7035115" y="2584453"/>
                </a:cubicBezTo>
                <a:close/>
                <a:moveTo>
                  <a:pt x="272197" y="2580355"/>
                </a:moveTo>
                <a:lnTo>
                  <a:pt x="273045" y="2582838"/>
                </a:lnTo>
                <a:cubicBezTo>
                  <a:pt x="277290" y="2589363"/>
                  <a:pt x="277554" y="2597391"/>
                  <a:pt x="273838" y="2606921"/>
                </a:cubicBezTo>
                <a:lnTo>
                  <a:pt x="271104" y="2624841"/>
                </a:lnTo>
                <a:lnTo>
                  <a:pt x="271131" y="2622010"/>
                </a:lnTo>
                <a:cubicBezTo>
                  <a:pt x="271131" y="2610743"/>
                  <a:pt x="269897" y="2595719"/>
                  <a:pt x="272365" y="2584452"/>
                </a:cubicBezTo>
                <a:close/>
                <a:moveTo>
                  <a:pt x="6562030" y="2571232"/>
                </a:moveTo>
                <a:lnTo>
                  <a:pt x="6561698" y="2573462"/>
                </a:lnTo>
                <a:lnTo>
                  <a:pt x="6561567" y="2574420"/>
                </a:lnTo>
                <a:lnTo>
                  <a:pt x="6561383" y="2572297"/>
                </a:lnTo>
                <a:close/>
                <a:moveTo>
                  <a:pt x="9908055" y="2561252"/>
                </a:moveTo>
                <a:lnTo>
                  <a:pt x="9904841" y="2583466"/>
                </a:lnTo>
                <a:cubicBezTo>
                  <a:pt x="9904477" y="2590978"/>
                  <a:pt x="9905203" y="2598490"/>
                  <a:pt x="9908101" y="2606002"/>
                </a:cubicBezTo>
                <a:cubicBezTo>
                  <a:pt x="9910997" y="2609757"/>
                  <a:pt x="9910997" y="2613513"/>
                  <a:pt x="9910997" y="2613513"/>
                </a:cubicBezTo>
                <a:lnTo>
                  <a:pt x="9909437" y="2617794"/>
                </a:lnTo>
                <a:lnTo>
                  <a:pt x="9909037" y="2612296"/>
                </a:lnTo>
                <a:lnTo>
                  <a:pt x="9907769" y="2609703"/>
                </a:lnTo>
                <a:lnTo>
                  <a:pt x="9907835" y="2609121"/>
                </a:lnTo>
                <a:lnTo>
                  <a:pt x="9906761" y="2607640"/>
                </a:lnTo>
                <a:lnTo>
                  <a:pt x="9896949" y="2587570"/>
                </a:lnTo>
                <a:cubicBezTo>
                  <a:pt x="9901067" y="2582560"/>
                  <a:pt x="9904489" y="2575138"/>
                  <a:pt x="9907123" y="2566316"/>
                </a:cubicBezTo>
                <a:close/>
                <a:moveTo>
                  <a:pt x="3145305" y="2561251"/>
                </a:moveTo>
                <a:lnTo>
                  <a:pt x="3142091" y="2583465"/>
                </a:lnTo>
                <a:cubicBezTo>
                  <a:pt x="3141728" y="2590977"/>
                  <a:pt x="3142453" y="2598489"/>
                  <a:pt x="3145351" y="2606001"/>
                </a:cubicBezTo>
                <a:cubicBezTo>
                  <a:pt x="3148248" y="2609756"/>
                  <a:pt x="3148248" y="2613512"/>
                  <a:pt x="3148248" y="2613512"/>
                </a:cubicBezTo>
                <a:lnTo>
                  <a:pt x="3146688" y="2617793"/>
                </a:lnTo>
                <a:lnTo>
                  <a:pt x="3146288" y="2612295"/>
                </a:lnTo>
                <a:lnTo>
                  <a:pt x="3145020" y="2609702"/>
                </a:lnTo>
                <a:lnTo>
                  <a:pt x="3145086" y="2609120"/>
                </a:lnTo>
                <a:lnTo>
                  <a:pt x="3144012" y="2607639"/>
                </a:lnTo>
                <a:lnTo>
                  <a:pt x="3134200" y="2587569"/>
                </a:lnTo>
                <a:cubicBezTo>
                  <a:pt x="3138318" y="2582559"/>
                  <a:pt x="3141739" y="2575137"/>
                  <a:pt x="3144373" y="2566315"/>
                </a:cubicBezTo>
                <a:close/>
                <a:moveTo>
                  <a:pt x="9910563" y="2547601"/>
                </a:moveTo>
                <a:lnTo>
                  <a:pt x="9910997" y="2549664"/>
                </a:lnTo>
                <a:lnTo>
                  <a:pt x="9908145" y="2560759"/>
                </a:lnTo>
                <a:close/>
                <a:moveTo>
                  <a:pt x="3147814" y="2547600"/>
                </a:moveTo>
                <a:lnTo>
                  <a:pt x="3148248" y="2549663"/>
                </a:lnTo>
                <a:lnTo>
                  <a:pt x="3145396" y="2560758"/>
                </a:lnTo>
                <a:close/>
                <a:moveTo>
                  <a:pt x="9907133" y="2470410"/>
                </a:moveTo>
                <a:lnTo>
                  <a:pt x="9908101" y="2474546"/>
                </a:lnTo>
                <a:cubicBezTo>
                  <a:pt x="9910997" y="2485814"/>
                  <a:pt x="9910997" y="2497082"/>
                  <a:pt x="9910997" y="2508349"/>
                </a:cubicBezTo>
                <a:lnTo>
                  <a:pt x="9910311" y="2511616"/>
                </a:lnTo>
                <a:lnTo>
                  <a:pt x="9907123" y="2476378"/>
                </a:lnTo>
                <a:close/>
                <a:moveTo>
                  <a:pt x="3144384" y="2470409"/>
                </a:moveTo>
                <a:lnTo>
                  <a:pt x="3145351" y="2474545"/>
                </a:lnTo>
                <a:cubicBezTo>
                  <a:pt x="3148248" y="2485813"/>
                  <a:pt x="3148248" y="2497081"/>
                  <a:pt x="3148248" y="2508348"/>
                </a:cubicBezTo>
                <a:lnTo>
                  <a:pt x="3147561" y="2511615"/>
                </a:lnTo>
                <a:lnTo>
                  <a:pt x="3144373" y="2476377"/>
                </a:lnTo>
                <a:close/>
                <a:moveTo>
                  <a:pt x="0" y="0"/>
                </a:moveTo>
                <a:lnTo>
                  <a:pt x="3" y="0"/>
                </a:lnTo>
                <a:lnTo>
                  <a:pt x="3" y="1874760"/>
                </a:lnTo>
                <a:lnTo>
                  <a:pt x="1" y="1874798"/>
                </a:lnTo>
                <a:lnTo>
                  <a:pt x="1" y="1980514"/>
                </a:lnTo>
                <a:lnTo>
                  <a:pt x="3" y="1980522"/>
                </a:lnTo>
                <a:lnTo>
                  <a:pt x="3" y="2054923"/>
                </a:lnTo>
                <a:lnTo>
                  <a:pt x="1" y="2054928"/>
                </a:lnTo>
                <a:lnTo>
                  <a:pt x="1" y="2074693"/>
                </a:lnTo>
                <a:lnTo>
                  <a:pt x="3" y="2074711"/>
                </a:lnTo>
                <a:lnTo>
                  <a:pt x="3" y="2379618"/>
                </a:lnTo>
                <a:lnTo>
                  <a:pt x="1" y="2379625"/>
                </a:lnTo>
                <a:lnTo>
                  <a:pt x="1" y="2424764"/>
                </a:lnTo>
                <a:lnTo>
                  <a:pt x="3" y="2424785"/>
                </a:lnTo>
                <a:lnTo>
                  <a:pt x="3" y="2444783"/>
                </a:lnTo>
                <a:lnTo>
                  <a:pt x="2170" y="2444783"/>
                </a:lnTo>
                <a:lnTo>
                  <a:pt x="4830" y="2464988"/>
                </a:lnTo>
                <a:cubicBezTo>
                  <a:pt x="5283" y="2474038"/>
                  <a:pt x="4741" y="2483465"/>
                  <a:pt x="2271" y="2493150"/>
                </a:cubicBezTo>
                <a:cubicBezTo>
                  <a:pt x="-1445" y="2502680"/>
                  <a:pt x="1800" y="2507082"/>
                  <a:pt x="6780" y="2507702"/>
                </a:cubicBezTo>
                <a:cubicBezTo>
                  <a:pt x="10515" y="2508167"/>
                  <a:pt x="13005" y="2508478"/>
                  <a:pt x="15495" y="2508788"/>
                </a:cubicBezTo>
                <a:cubicBezTo>
                  <a:pt x="29435" y="2508525"/>
                  <a:pt x="29190" y="2510493"/>
                  <a:pt x="20759" y="2527431"/>
                </a:cubicBezTo>
                <a:lnTo>
                  <a:pt x="1" y="2581905"/>
                </a:lnTo>
                <a:lnTo>
                  <a:pt x="1" y="2610297"/>
                </a:lnTo>
                <a:lnTo>
                  <a:pt x="2656" y="2611867"/>
                </a:lnTo>
                <a:cubicBezTo>
                  <a:pt x="4927" y="2611400"/>
                  <a:pt x="7351" y="2609704"/>
                  <a:pt x="9463" y="2607968"/>
                </a:cubicBezTo>
                <a:cubicBezTo>
                  <a:pt x="20649" y="2599369"/>
                  <a:pt x="24893" y="2605893"/>
                  <a:pt x="24177" y="2621793"/>
                </a:cubicBezTo>
                <a:cubicBezTo>
                  <a:pt x="24687" y="2627852"/>
                  <a:pt x="26442" y="2634067"/>
                  <a:pt x="25706" y="2639971"/>
                </a:cubicBezTo>
                <a:cubicBezTo>
                  <a:pt x="23990" y="2653748"/>
                  <a:pt x="27480" y="2656181"/>
                  <a:pt x="35931" y="2649239"/>
                </a:cubicBezTo>
                <a:cubicBezTo>
                  <a:pt x="38911" y="2645613"/>
                  <a:pt x="43136" y="2642142"/>
                  <a:pt x="44891" y="2648357"/>
                </a:cubicBezTo>
                <a:cubicBezTo>
                  <a:pt x="48136" y="2652758"/>
                  <a:pt x="46155" y="2658507"/>
                  <a:pt x="44175" y="2664257"/>
                </a:cubicBezTo>
                <a:cubicBezTo>
                  <a:pt x="37234" y="2679381"/>
                  <a:pt x="37763" y="2695436"/>
                  <a:pt x="38046" y="2713459"/>
                </a:cubicBezTo>
                <a:cubicBezTo>
                  <a:pt x="41388" y="2767839"/>
                  <a:pt x="26789" y="2813988"/>
                  <a:pt x="3721" y="2857083"/>
                </a:cubicBezTo>
                <a:lnTo>
                  <a:pt x="1" y="2863081"/>
                </a:lnTo>
                <a:lnTo>
                  <a:pt x="1" y="2875655"/>
                </a:lnTo>
                <a:lnTo>
                  <a:pt x="9230" y="2873759"/>
                </a:lnTo>
                <a:cubicBezTo>
                  <a:pt x="22170" y="2871373"/>
                  <a:pt x="28660" y="2880176"/>
                  <a:pt x="28944" y="2898199"/>
                </a:cubicBezTo>
                <a:cubicBezTo>
                  <a:pt x="30305" y="2958328"/>
                  <a:pt x="31666" y="3018457"/>
                  <a:pt x="33026" y="3078585"/>
                </a:cubicBezTo>
                <a:cubicBezTo>
                  <a:pt x="32820" y="3100545"/>
                  <a:pt x="28878" y="3122039"/>
                  <a:pt x="31162" y="3144308"/>
                </a:cubicBezTo>
                <a:cubicBezTo>
                  <a:pt x="33181" y="3158550"/>
                  <a:pt x="35936" y="3166888"/>
                  <a:pt x="47631" y="3164347"/>
                </a:cubicBezTo>
                <a:cubicBezTo>
                  <a:pt x="61571" y="3164085"/>
                  <a:pt x="67080" y="3180760"/>
                  <a:pt x="58404" y="3199666"/>
                </a:cubicBezTo>
                <a:cubicBezTo>
                  <a:pt x="51463" y="3214791"/>
                  <a:pt x="51237" y="3226754"/>
                  <a:pt x="54501" y="3241151"/>
                </a:cubicBezTo>
                <a:cubicBezTo>
                  <a:pt x="58500" y="3249644"/>
                  <a:pt x="57520" y="3257517"/>
                  <a:pt x="51314" y="3266737"/>
                </a:cubicBezTo>
                <a:cubicBezTo>
                  <a:pt x="43863" y="3275802"/>
                  <a:pt x="41148" y="3287456"/>
                  <a:pt x="43412" y="3299730"/>
                </a:cubicBezTo>
                <a:cubicBezTo>
                  <a:pt x="43676" y="3307757"/>
                  <a:pt x="46186" y="3318063"/>
                  <a:pt x="45205" y="3325935"/>
                </a:cubicBezTo>
                <a:cubicBezTo>
                  <a:pt x="43734" y="3337744"/>
                  <a:pt x="46979" y="3342145"/>
                  <a:pt x="52959" y="3344889"/>
                </a:cubicBezTo>
                <a:cubicBezTo>
                  <a:pt x="64674" y="3352344"/>
                  <a:pt x="65428" y="3356435"/>
                  <a:pt x="55507" y="3375186"/>
                </a:cubicBezTo>
                <a:cubicBezTo>
                  <a:pt x="49056" y="3386374"/>
                  <a:pt x="41360" y="3397407"/>
                  <a:pt x="37154" y="3410874"/>
                </a:cubicBezTo>
                <a:cubicBezTo>
                  <a:pt x="38399" y="3411029"/>
                  <a:pt x="38154" y="3412997"/>
                  <a:pt x="39399" y="3413152"/>
                </a:cubicBezTo>
                <a:cubicBezTo>
                  <a:pt x="57790" y="3397455"/>
                  <a:pt x="57790" y="3397455"/>
                  <a:pt x="73259" y="3415371"/>
                </a:cubicBezTo>
                <a:cubicBezTo>
                  <a:pt x="75504" y="3417649"/>
                  <a:pt x="77749" y="3419928"/>
                  <a:pt x="78749" y="3422051"/>
                </a:cubicBezTo>
                <a:cubicBezTo>
                  <a:pt x="97953" y="3440432"/>
                  <a:pt x="98747" y="3464514"/>
                  <a:pt x="84619" y="3496732"/>
                </a:cubicBezTo>
                <a:cubicBezTo>
                  <a:pt x="76188" y="3513669"/>
                  <a:pt x="78452" y="3525943"/>
                  <a:pt x="90657" y="3529462"/>
                </a:cubicBezTo>
                <a:cubicBezTo>
                  <a:pt x="96637" y="3532205"/>
                  <a:pt x="102862" y="3532981"/>
                  <a:pt x="109332" y="3531788"/>
                </a:cubicBezTo>
                <a:cubicBezTo>
                  <a:pt x="127498" y="3528055"/>
                  <a:pt x="135665" y="3503090"/>
                  <a:pt x="126911" y="3482013"/>
                </a:cubicBezTo>
                <a:cubicBezTo>
                  <a:pt x="120157" y="3465183"/>
                  <a:pt x="118383" y="3448972"/>
                  <a:pt x="118099" y="3430949"/>
                </a:cubicBezTo>
                <a:cubicBezTo>
                  <a:pt x="119061" y="3413081"/>
                  <a:pt x="117286" y="3396871"/>
                  <a:pt x="110042" y="3383977"/>
                </a:cubicBezTo>
                <a:cubicBezTo>
                  <a:pt x="97308" y="3364403"/>
                  <a:pt x="97289" y="3354408"/>
                  <a:pt x="112436" y="3334309"/>
                </a:cubicBezTo>
                <a:cubicBezTo>
                  <a:pt x="121867" y="3319495"/>
                  <a:pt x="126073" y="3306028"/>
                  <a:pt x="126034" y="3286037"/>
                </a:cubicBezTo>
                <a:cubicBezTo>
                  <a:pt x="126712" y="3250146"/>
                  <a:pt x="120919" y="3215447"/>
                  <a:pt x="120106" y="3181369"/>
                </a:cubicBezTo>
                <a:cubicBezTo>
                  <a:pt x="118803" y="3151227"/>
                  <a:pt x="122480" y="3121706"/>
                  <a:pt x="136872" y="3097516"/>
                </a:cubicBezTo>
                <a:cubicBezTo>
                  <a:pt x="146058" y="3084670"/>
                  <a:pt x="144549" y="3076487"/>
                  <a:pt x="138550" y="3063748"/>
                </a:cubicBezTo>
                <a:cubicBezTo>
                  <a:pt x="110553" y="3004299"/>
                  <a:pt x="100967" y="2939148"/>
                  <a:pt x="131693" y="2865028"/>
                </a:cubicBezTo>
                <a:cubicBezTo>
                  <a:pt x="136899" y="2853685"/>
                  <a:pt x="135634" y="2843534"/>
                  <a:pt x="134370" y="2833384"/>
                </a:cubicBezTo>
                <a:cubicBezTo>
                  <a:pt x="132616" y="2827169"/>
                  <a:pt x="128616" y="2818676"/>
                  <a:pt x="133332" y="2811269"/>
                </a:cubicBezTo>
                <a:cubicBezTo>
                  <a:pt x="139292" y="2804017"/>
                  <a:pt x="143537" y="2810542"/>
                  <a:pt x="148272" y="2813130"/>
                </a:cubicBezTo>
                <a:lnTo>
                  <a:pt x="151932" y="2813943"/>
                </a:lnTo>
                <a:lnTo>
                  <a:pt x="152666" y="2858629"/>
                </a:lnTo>
                <a:cubicBezTo>
                  <a:pt x="153900" y="2884920"/>
                  <a:pt x="153900" y="2911211"/>
                  <a:pt x="153900" y="2937502"/>
                </a:cubicBezTo>
                <a:cubicBezTo>
                  <a:pt x="153900" y="2937502"/>
                  <a:pt x="153900" y="2941258"/>
                  <a:pt x="153900" y="2945014"/>
                </a:cubicBezTo>
                <a:cubicBezTo>
                  <a:pt x="153900" y="2952526"/>
                  <a:pt x="152666" y="2963793"/>
                  <a:pt x="155134" y="2967549"/>
                </a:cubicBezTo>
                <a:cubicBezTo>
                  <a:pt x="155134" y="2982573"/>
                  <a:pt x="157602" y="2997596"/>
                  <a:pt x="157602" y="3012620"/>
                </a:cubicBezTo>
                <a:cubicBezTo>
                  <a:pt x="157602" y="3020131"/>
                  <a:pt x="157602" y="3023887"/>
                  <a:pt x="158837" y="3031399"/>
                </a:cubicBezTo>
                <a:cubicBezTo>
                  <a:pt x="160071" y="3038911"/>
                  <a:pt x="158837" y="3046422"/>
                  <a:pt x="158837" y="3057690"/>
                </a:cubicBezTo>
                <a:cubicBezTo>
                  <a:pt x="158837" y="3065202"/>
                  <a:pt x="161304" y="3072713"/>
                  <a:pt x="161304" y="3083981"/>
                </a:cubicBezTo>
                <a:cubicBezTo>
                  <a:pt x="161304" y="3087737"/>
                  <a:pt x="160071" y="3091493"/>
                  <a:pt x="158837" y="3099004"/>
                </a:cubicBezTo>
                <a:cubicBezTo>
                  <a:pt x="158837" y="3106516"/>
                  <a:pt x="162539" y="3102760"/>
                  <a:pt x="162539" y="3106516"/>
                </a:cubicBezTo>
                <a:cubicBezTo>
                  <a:pt x="162539" y="3110272"/>
                  <a:pt x="162539" y="3110272"/>
                  <a:pt x="162539" y="3114028"/>
                </a:cubicBezTo>
                <a:cubicBezTo>
                  <a:pt x="162539" y="3132807"/>
                  <a:pt x="163773" y="3155342"/>
                  <a:pt x="165007" y="3174122"/>
                </a:cubicBezTo>
                <a:cubicBezTo>
                  <a:pt x="165007" y="3189145"/>
                  <a:pt x="166241" y="3204168"/>
                  <a:pt x="167475" y="3219192"/>
                </a:cubicBezTo>
                <a:cubicBezTo>
                  <a:pt x="168709" y="3241727"/>
                  <a:pt x="168709" y="3241727"/>
                  <a:pt x="167475" y="3264262"/>
                </a:cubicBezTo>
                <a:cubicBezTo>
                  <a:pt x="166241" y="3271774"/>
                  <a:pt x="165007" y="3279286"/>
                  <a:pt x="169943" y="3279286"/>
                </a:cubicBezTo>
                <a:cubicBezTo>
                  <a:pt x="172411" y="3279286"/>
                  <a:pt x="173645" y="3290553"/>
                  <a:pt x="172411" y="3298065"/>
                </a:cubicBezTo>
                <a:cubicBezTo>
                  <a:pt x="168709" y="3313088"/>
                  <a:pt x="171177" y="3324356"/>
                  <a:pt x="171177" y="3339379"/>
                </a:cubicBezTo>
                <a:cubicBezTo>
                  <a:pt x="169943" y="3346891"/>
                  <a:pt x="174879" y="3361914"/>
                  <a:pt x="177347" y="3358159"/>
                </a:cubicBezTo>
                <a:cubicBezTo>
                  <a:pt x="183517" y="3358159"/>
                  <a:pt x="187219" y="3361914"/>
                  <a:pt x="187219" y="3373182"/>
                </a:cubicBezTo>
                <a:cubicBezTo>
                  <a:pt x="187219" y="3388205"/>
                  <a:pt x="189687" y="3399473"/>
                  <a:pt x="189687" y="3414496"/>
                </a:cubicBezTo>
                <a:cubicBezTo>
                  <a:pt x="189687" y="3429520"/>
                  <a:pt x="188453" y="3444543"/>
                  <a:pt x="189687" y="3463323"/>
                </a:cubicBezTo>
                <a:cubicBezTo>
                  <a:pt x="190921" y="3478346"/>
                  <a:pt x="190921" y="3493369"/>
                  <a:pt x="189687" y="3508393"/>
                </a:cubicBezTo>
                <a:cubicBezTo>
                  <a:pt x="188453" y="3519660"/>
                  <a:pt x="192155" y="3523416"/>
                  <a:pt x="194623" y="3527172"/>
                </a:cubicBezTo>
                <a:cubicBezTo>
                  <a:pt x="198325" y="3538440"/>
                  <a:pt x="200793" y="3534684"/>
                  <a:pt x="200793" y="3519660"/>
                </a:cubicBezTo>
                <a:cubicBezTo>
                  <a:pt x="200793" y="3515905"/>
                  <a:pt x="200793" y="3508393"/>
                  <a:pt x="200793" y="3500881"/>
                </a:cubicBezTo>
                <a:cubicBezTo>
                  <a:pt x="202027" y="3493369"/>
                  <a:pt x="202027" y="3482102"/>
                  <a:pt x="204495" y="3482102"/>
                </a:cubicBezTo>
                <a:cubicBezTo>
                  <a:pt x="210665" y="3482102"/>
                  <a:pt x="210665" y="3470834"/>
                  <a:pt x="210665" y="3459567"/>
                </a:cubicBezTo>
                <a:cubicBezTo>
                  <a:pt x="210665" y="3444543"/>
                  <a:pt x="210665" y="3433276"/>
                  <a:pt x="214367" y="3425764"/>
                </a:cubicBezTo>
                <a:cubicBezTo>
                  <a:pt x="216835" y="3418252"/>
                  <a:pt x="216835" y="3403229"/>
                  <a:pt x="214367" y="3391961"/>
                </a:cubicBezTo>
                <a:cubicBezTo>
                  <a:pt x="210665" y="3376938"/>
                  <a:pt x="213133" y="3358159"/>
                  <a:pt x="213133" y="3339379"/>
                </a:cubicBezTo>
                <a:cubicBezTo>
                  <a:pt x="213133" y="3335623"/>
                  <a:pt x="214367" y="3335623"/>
                  <a:pt x="214367" y="3331868"/>
                </a:cubicBezTo>
                <a:cubicBezTo>
                  <a:pt x="216835" y="3328112"/>
                  <a:pt x="218069" y="3331868"/>
                  <a:pt x="218069" y="3335623"/>
                </a:cubicBezTo>
                <a:cubicBezTo>
                  <a:pt x="218069" y="3346891"/>
                  <a:pt x="218069" y="3354403"/>
                  <a:pt x="220537" y="3358159"/>
                </a:cubicBezTo>
                <a:cubicBezTo>
                  <a:pt x="224239" y="3369426"/>
                  <a:pt x="226707" y="3365670"/>
                  <a:pt x="229175" y="3365670"/>
                </a:cubicBezTo>
                <a:cubicBezTo>
                  <a:pt x="229175" y="3354403"/>
                  <a:pt x="230409" y="3343135"/>
                  <a:pt x="230409" y="3328112"/>
                </a:cubicBezTo>
                <a:cubicBezTo>
                  <a:pt x="231643" y="3335623"/>
                  <a:pt x="231643" y="3339379"/>
                  <a:pt x="231643" y="3343135"/>
                </a:cubicBezTo>
                <a:cubicBezTo>
                  <a:pt x="231643" y="3354403"/>
                  <a:pt x="232877" y="3365670"/>
                  <a:pt x="231643" y="3376938"/>
                </a:cubicBezTo>
                <a:cubicBezTo>
                  <a:pt x="230409" y="3391961"/>
                  <a:pt x="234111" y="3395717"/>
                  <a:pt x="235345" y="3410741"/>
                </a:cubicBezTo>
                <a:cubicBezTo>
                  <a:pt x="236579" y="3425764"/>
                  <a:pt x="237813" y="3425764"/>
                  <a:pt x="242749" y="3418252"/>
                </a:cubicBezTo>
                <a:cubicBezTo>
                  <a:pt x="246451" y="3414496"/>
                  <a:pt x="247685" y="3406985"/>
                  <a:pt x="246451" y="3399473"/>
                </a:cubicBezTo>
                <a:cubicBezTo>
                  <a:pt x="243983" y="3388205"/>
                  <a:pt x="245217" y="3376938"/>
                  <a:pt x="245217" y="3369426"/>
                </a:cubicBezTo>
                <a:cubicBezTo>
                  <a:pt x="243983" y="3346891"/>
                  <a:pt x="246451" y="3328112"/>
                  <a:pt x="242749" y="3305577"/>
                </a:cubicBezTo>
                <a:cubicBezTo>
                  <a:pt x="242749" y="3305577"/>
                  <a:pt x="242749" y="3301821"/>
                  <a:pt x="243983" y="3298065"/>
                </a:cubicBezTo>
                <a:cubicBezTo>
                  <a:pt x="246451" y="3279286"/>
                  <a:pt x="246451" y="3264262"/>
                  <a:pt x="246451" y="3245483"/>
                </a:cubicBezTo>
                <a:cubicBezTo>
                  <a:pt x="247685" y="3219192"/>
                  <a:pt x="250153" y="3192901"/>
                  <a:pt x="248919" y="3166610"/>
                </a:cubicBezTo>
                <a:cubicBezTo>
                  <a:pt x="248919" y="3166610"/>
                  <a:pt x="248919" y="3162854"/>
                  <a:pt x="248919" y="3162854"/>
                </a:cubicBezTo>
                <a:cubicBezTo>
                  <a:pt x="250153" y="3162854"/>
                  <a:pt x="250153" y="3162854"/>
                  <a:pt x="250153" y="3162854"/>
                </a:cubicBezTo>
                <a:cubicBezTo>
                  <a:pt x="251387" y="3162854"/>
                  <a:pt x="252621" y="3162854"/>
                  <a:pt x="252621" y="3166610"/>
                </a:cubicBezTo>
                <a:cubicBezTo>
                  <a:pt x="252621" y="3170366"/>
                  <a:pt x="252621" y="3174122"/>
                  <a:pt x="252621" y="3177877"/>
                </a:cubicBezTo>
                <a:cubicBezTo>
                  <a:pt x="252621" y="3200413"/>
                  <a:pt x="252621" y="3222948"/>
                  <a:pt x="252621" y="3245483"/>
                </a:cubicBezTo>
                <a:cubicBezTo>
                  <a:pt x="252621" y="3249239"/>
                  <a:pt x="252621" y="3256750"/>
                  <a:pt x="255089" y="3256750"/>
                </a:cubicBezTo>
                <a:cubicBezTo>
                  <a:pt x="260025" y="3252995"/>
                  <a:pt x="260025" y="3268018"/>
                  <a:pt x="260025" y="3275530"/>
                </a:cubicBezTo>
                <a:cubicBezTo>
                  <a:pt x="260025" y="3290553"/>
                  <a:pt x="260025" y="3305577"/>
                  <a:pt x="260025" y="3320600"/>
                </a:cubicBezTo>
                <a:cubicBezTo>
                  <a:pt x="260025" y="3331868"/>
                  <a:pt x="261259" y="3343135"/>
                  <a:pt x="262493" y="3354403"/>
                </a:cubicBezTo>
                <a:cubicBezTo>
                  <a:pt x="264961" y="3350647"/>
                  <a:pt x="266195" y="3343135"/>
                  <a:pt x="266195" y="3335623"/>
                </a:cubicBezTo>
                <a:cubicBezTo>
                  <a:pt x="266195" y="3305577"/>
                  <a:pt x="263727" y="3275530"/>
                  <a:pt x="267429" y="3245483"/>
                </a:cubicBezTo>
                <a:cubicBezTo>
                  <a:pt x="267429" y="3196657"/>
                  <a:pt x="267429" y="3147831"/>
                  <a:pt x="267429" y="3102760"/>
                </a:cubicBezTo>
                <a:cubicBezTo>
                  <a:pt x="267429" y="3095248"/>
                  <a:pt x="263727" y="3091493"/>
                  <a:pt x="266195" y="3083981"/>
                </a:cubicBezTo>
                <a:cubicBezTo>
                  <a:pt x="269897" y="3072713"/>
                  <a:pt x="267429" y="3057690"/>
                  <a:pt x="267429" y="3046422"/>
                </a:cubicBezTo>
                <a:cubicBezTo>
                  <a:pt x="267429" y="3035155"/>
                  <a:pt x="268663" y="3020131"/>
                  <a:pt x="266195" y="3008864"/>
                </a:cubicBezTo>
                <a:cubicBezTo>
                  <a:pt x="264961" y="3001352"/>
                  <a:pt x="266195" y="2990084"/>
                  <a:pt x="266195" y="2982573"/>
                </a:cubicBezTo>
                <a:cubicBezTo>
                  <a:pt x="268663" y="2963793"/>
                  <a:pt x="269897" y="2941258"/>
                  <a:pt x="269897" y="2918723"/>
                </a:cubicBezTo>
                <a:lnTo>
                  <a:pt x="267926" y="2906723"/>
                </a:lnTo>
                <a:lnTo>
                  <a:pt x="271947" y="2916475"/>
                </a:lnTo>
                <a:cubicBezTo>
                  <a:pt x="278437" y="2925278"/>
                  <a:pt x="282191" y="2935739"/>
                  <a:pt x="280720" y="2947547"/>
                </a:cubicBezTo>
                <a:cubicBezTo>
                  <a:pt x="276817" y="2989032"/>
                  <a:pt x="282120" y="3027667"/>
                  <a:pt x="284932" y="3065992"/>
                </a:cubicBezTo>
                <a:cubicBezTo>
                  <a:pt x="288235" y="3100380"/>
                  <a:pt x="290293" y="3134613"/>
                  <a:pt x="282145" y="3169574"/>
                </a:cubicBezTo>
                <a:cubicBezTo>
                  <a:pt x="279184" y="3183195"/>
                  <a:pt x="280694" y="3191378"/>
                  <a:pt x="286183" y="3198058"/>
                </a:cubicBezTo>
                <a:cubicBezTo>
                  <a:pt x="292673" y="3206861"/>
                  <a:pt x="300162" y="3217787"/>
                  <a:pt x="295711" y="3233221"/>
                </a:cubicBezTo>
                <a:cubicBezTo>
                  <a:pt x="286564" y="3266059"/>
                  <a:pt x="291847" y="3294698"/>
                  <a:pt x="303845" y="3320176"/>
                </a:cubicBezTo>
                <a:cubicBezTo>
                  <a:pt x="320598" y="3358238"/>
                  <a:pt x="322675" y="3402467"/>
                  <a:pt x="308077" y="3448616"/>
                </a:cubicBezTo>
                <a:cubicBezTo>
                  <a:pt x="303380" y="3466019"/>
                  <a:pt x="305135" y="3472233"/>
                  <a:pt x="316340" y="3473629"/>
                </a:cubicBezTo>
                <a:cubicBezTo>
                  <a:pt x="320075" y="3474094"/>
                  <a:pt x="323810" y="3474560"/>
                  <a:pt x="326055" y="3476838"/>
                </a:cubicBezTo>
                <a:cubicBezTo>
                  <a:pt x="349014" y="3505680"/>
                  <a:pt x="370727" y="3534367"/>
                  <a:pt x="370333" y="3588281"/>
                </a:cubicBezTo>
                <a:cubicBezTo>
                  <a:pt x="370108" y="3600245"/>
                  <a:pt x="374088" y="3598742"/>
                  <a:pt x="379558" y="3595426"/>
                </a:cubicBezTo>
                <a:cubicBezTo>
                  <a:pt x="382293" y="3593768"/>
                  <a:pt x="385274" y="3590142"/>
                  <a:pt x="388254" y="3586516"/>
                </a:cubicBezTo>
                <a:cubicBezTo>
                  <a:pt x="394215" y="3579264"/>
                  <a:pt x="398930" y="3571856"/>
                  <a:pt x="405420" y="3580659"/>
                </a:cubicBezTo>
                <a:cubicBezTo>
                  <a:pt x="412154" y="3587494"/>
                  <a:pt x="405949" y="3596714"/>
                  <a:pt x="403478" y="3606400"/>
                </a:cubicBezTo>
                <a:cubicBezTo>
                  <a:pt x="397291" y="3625616"/>
                  <a:pt x="390860" y="3646800"/>
                  <a:pt x="396369" y="3663475"/>
                </a:cubicBezTo>
                <a:cubicBezTo>
                  <a:pt x="402633" y="3684242"/>
                  <a:pt x="397672" y="3693617"/>
                  <a:pt x="385996" y="3706153"/>
                </a:cubicBezTo>
                <a:cubicBezTo>
                  <a:pt x="383015" y="3709779"/>
                  <a:pt x="380035" y="3713406"/>
                  <a:pt x="378055" y="3719155"/>
                </a:cubicBezTo>
                <a:cubicBezTo>
                  <a:pt x="373584" y="3724594"/>
                  <a:pt x="371604" y="3730343"/>
                  <a:pt x="375603" y="3738836"/>
                </a:cubicBezTo>
                <a:cubicBezTo>
                  <a:pt x="378603" y="3745205"/>
                  <a:pt x="383583" y="3745826"/>
                  <a:pt x="388054" y="3740387"/>
                </a:cubicBezTo>
                <a:cubicBezTo>
                  <a:pt x="393769" y="3735103"/>
                  <a:pt x="398994" y="3733755"/>
                  <a:pt x="403710" y="3726348"/>
                </a:cubicBezTo>
                <a:cubicBezTo>
                  <a:pt x="405445" y="3722566"/>
                  <a:pt x="407180" y="3718785"/>
                  <a:pt x="410670" y="3721219"/>
                </a:cubicBezTo>
                <a:cubicBezTo>
                  <a:pt x="412915" y="3723497"/>
                  <a:pt x="410935" y="3729246"/>
                  <a:pt x="410444" y="3733182"/>
                </a:cubicBezTo>
                <a:cubicBezTo>
                  <a:pt x="409709" y="3739087"/>
                  <a:pt x="409219" y="3743023"/>
                  <a:pt x="406238" y="3746649"/>
                </a:cubicBezTo>
                <a:cubicBezTo>
                  <a:pt x="403258" y="3750275"/>
                  <a:pt x="402768" y="3754211"/>
                  <a:pt x="404768" y="3758458"/>
                </a:cubicBezTo>
                <a:cubicBezTo>
                  <a:pt x="415766" y="3781813"/>
                  <a:pt x="418804" y="3808173"/>
                  <a:pt x="413882" y="3837540"/>
                </a:cubicBezTo>
                <a:cubicBezTo>
                  <a:pt x="410921" y="3851162"/>
                  <a:pt x="409205" y="3864938"/>
                  <a:pt x="408735" y="3878870"/>
                </a:cubicBezTo>
                <a:cubicBezTo>
                  <a:pt x="407754" y="3886743"/>
                  <a:pt x="406283" y="3898551"/>
                  <a:pt x="412018" y="3903263"/>
                </a:cubicBezTo>
                <a:cubicBezTo>
                  <a:pt x="416753" y="3905851"/>
                  <a:pt x="421714" y="3896476"/>
                  <a:pt x="426184" y="3891037"/>
                </a:cubicBezTo>
                <a:cubicBezTo>
                  <a:pt x="429164" y="3887411"/>
                  <a:pt x="430900" y="3883630"/>
                  <a:pt x="433880" y="3880003"/>
                </a:cubicBezTo>
                <a:cubicBezTo>
                  <a:pt x="436860" y="3876377"/>
                  <a:pt x="440576" y="3866847"/>
                  <a:pt x="445066" y="3871404"/>
                </a:cubicBezTo>
                <a:cubicBezTo>
                  <a:pt x="449801" y="3873992"/>
                  <a:pt x="448575" y="3883832"/>
                  <a:pt x="446349" y="3891550"/>
                </a:cubicBezTo>
                <a:cubicBezTo>
                  <a:pt x="444143" y="3909263"/>
                  <a:pt x="444917" y="3923350"/>
                  <a:pt x="447691" y="3941683"/>
                </a:cubicBezTo>
                <a:cubicBezTo>
                  <a:pt x="455238" y="3982596"/>
                  <a:pt x="446317" y="4003470"/>
                  <a:pt x="419455" y="4016113"/>
                </a:cubicBezTo>
                <a:cubicBezTo>
                  <a:pt x="408760" y="4020777"/>
                  <a:pt x="402554" y="4029997"/>
                  <a:pt x="401838" y="4045897"/>
                </a:cubicBezTo>
                <a:cubicBezTo>
                  <a:pt x="425493" y="4048843"/>
                  <a:pt x="447903" y="4051635"/>
                  <a:pt x="471559" y="4054581"/>
                </a:cubicBezTo>
                <a:cubicBezTo>
                  <a:pt x="476236" y="4027183"/>
                  <a:pt x="483196" y="4022054"/>
                  <a:pt x="493421" y="4031322"/>
                </a:cubicBezTo>
                <a:cubicBezTo>
                  <a:pt x="496911" y="4033755"/>
                  <a:pt x="498420" y="4041938"/>
                  <a:pt x="502645" y="4038467"/>
                </a:cubicBezTo>
                <a:cubicBezTo>
                  <a:pt x="507116" y="4033028"/>
                  <a:pt x="506851" y="4025000"/>
                  <a:pt x="506342" y="4018941"/>
                </a:cubicBezTo>
                <a:cubicBezTo>
                  <a:pt x="507077" y="4013036"/>
                  <a:pt x="506322" y="4008945"/>
                  <a:pt x="505568" y="4004854"/>
                </a:cubicBezTo>
                <a:cubicBezTo>
                  <a:pt x="504549" y="3992735"/>
                  <a:pt x="506529" y="3986986"/>
                  <a:pt x="515489" y="3986103"/>
                </a:cubicBezTo>
                <a:cubicBezTo>
                  <a:pt x="520714" y="3984755"/>
                  <a:pt x="528920" y="3979781"/>
                  <a:pt x="526411" y="3969476"/>
                </a:cubicBezTo>
                <a:cubicBezTo>
                  <a:pt x="524391" y="3955234"/>
                  <a:pt x="526107" y="3941457"/>
                  <a:pt x="526578" y="3927525"/>
                </a:cubicBezTo>
                <a:cubicBezTo>
                  <a:pt x="526804" y="3915561"/>
                  <a:pt x="526030" y="3901475"/>
                  <a:pt x="530236" y="3888008"/>
                </a:cubicBezTo>
                <a:cubicBezTo>
                  <a:pt x="534197" y="3876509"/>
                  <a:pt x="538403" y="3863043"/>
                  <a:pt x="549627" y="3874434"/>
                </a:cubicBezTo>
                <a:cubicBezTo>
                  <a:pt x="552872" y="3878836"/>
                  <a:pt x="555853" y="3875209"/>
                  <a:pt x="558078" y="3867492"/>
                </a:cubicBezTo>
                <a:cubicBezTo>
                  <a:pt x="561755" y="3837970"/>
                  <a:pt x="558001" y="3827510"/>
                  <a:pt x="539571" y="3823215"/>
                </a:cubicBezTo>
                <a:cubicBezTo>
                  <a:pt x="533346" y="3822440"/>
                  <a:pt x="528611" y="3819852"/>
                  <a:pt x="527101" y="3811669"/>
                </a:cubicBezTo>
                <a:cubicBezTo>
                  <a:pt x="525082" y="3797427"/>
                  <a:pt x="524308" y="3783340"/>
                  <a:pt x="528759" y="3767905"/>
                </a:cubicBezTo>
                <a:cubicBezTo>
                  <a:pt x="529250" y="3763969"/>
                  <a:pt x="534475" y="3762621"/>
                  <a:pt x="536720" y="3764900"/>
                </a:cubicBezTo>
                <a:cubicBezTo>
                  <a:pt x="540455" y="3765365"/>
                  <a:pt x="545435" y="3765985"/>
                  <a:pt x="548415" y="3762359"/>
                </a:cubicBezTo>
                <a:cubicBezTo>
                  <a:pt x="552886" y="3756920"/>
                  <a:pt x="562581" y="3750133"/>
                  <a:pt x="555846" y="3743298"/>
                </a:cubicBezTo>
                <a:cubicBezTo>
                  <a:pt x="544112" y="3725848"/>
                  <a:pt x="546564" y="3706167"/>
                  <a:pt x="549260" y="3684517"/>
                </a:cubicBezTo>
                <a:cubicBezTo>
                  <a:pt x="549486" y="3672554"/>
                  <a:pt x="549712" y="3660590"/>
                  <a:pt x="544713" y="3649974"/>
                </a:cubicBezTo>
                <a:cubicBezTo>
                  <a:pt x="526960" y="3609788"/>
                  <a:pt x="531882" y="3580422"/>
                  <a:pt x="562704" y="3556280"/>
                </a:cubicBezTo>
                <a:cubicBezTo>
                  <a:pt x="571155" y="3549338"/>
                  <a:pt x="574871" y="3539807"/>
                  <a:pt x="568626" y="3529036"/>
                </a:cubicBezTo>
                <a:cubicBezTo>
                  <a:pt x="556628" y="3503558"/>
                  <a:pt x="555325" y="3473416"/>
                  <a:pt x="558002" y="3441772"/>
                </a:cubicBezTo>
                <a:cubicBezTo>
                  <a:pt x="558718" y="3425872"/>
                  <a:pt x="561924" y="3410282"/>
                  <a:pt x="562885" y="3392414"/>
                </a:cubicBezTo>
                <a:cubicBezTo>
                  <a:pt x="564073" y="3362582"/>
                  <a:pt x="567259" y="3336997"/>
                  <a:pt x="591140" y="3327979"/>
                </a:cubicBezTo>
                <a:cubicBezTo>
                  <a:pt x="582425" y="3326894"/>
                  <a:pt x="575955" y="3328087"/>
                  <a:pt x="569220" y="3321252"/>
                </a:cubicBezTo>
                <a:cubicBezTo>
                  <a:pt x="559996" y="3314107"/>
                  <a:pt x="557977" y="3299865"/>
                  <a:pt x="559693" y="3286088"/>
                </a:cubicBezTo>
                <a:cubicBezTo>
                  <a:pt x="562899" y="3270498"/>
                  <a:pt x="570388" y="3281424"/>
                  <a:pt x="575613" y="3280077"/>
                </a:cubicBezTo>
                <a:cubicBezTo>
                  <a:pt x="583329" y="3279039"/>
                  <a:pt x="589289" y="3271787"/>
                  <a:pt x="587025" y="3259513"/>
                </a:cubicBezTo>
                <a:cubicBezTo>
                  <a:pt x="584006" y="3243148"/>
                  <a:pt x="585722" y="3229371"/>
                  <a:pt x="589173" y="3211813"/>
                </a:cubicBezTo>
                <a:cubicBezTo>
                  <a:pt x="595605" y="3190629"/>
                  <a:pt x="598301" y="3168980"/>
                  <a:pt x="590793" y="3148058"/>
                </a:cubicBezTo>
                <a:cubicBezTo>
                  <a:pt x="586038" y="3135474"/>
                  <a:pt x="588754" y="3123821"/>
                  <a:pt x="596205" y="3114755"/>
                </a:cubicBezTo>
                <a:cubicBezTo>
                  <a:pt x="600675" y="3109316"/>
                  <a:pt x="605146" y="3103877"/>
                  <a:pt x="608126" y="3100251"/>
                </a:cubicBezTo>
                <a:cubicBezTo>
                  <a:pt x="614332" y="3091031"/>
                  <a:pt x="623782" y="3086212"/>
                  <a:pt x="622763" y="3074093"/>
                </a:cubicBezTo>
                <a:cubicBezTo>
                  <a:pt x="621744" y="3061975"/>
                  <a:pt x="612784" y="3062857"/>
                  <a:pt x="606559" y="3062082"/>
                </a:cubicBezTo>
                <a:cubicBezTo>
                  <a:pt x="600334" y="3061306"/>
                  <a:pt x="603804" y="3053744"/>
                  <a:pt x="603295" y="3047685"/>
                </a:cubicBezTo>
                <a:cubicBezTo>
                  <a:pt x="604030" y="3041780"/>
                  <a:pt x="604765" y="3035876"/>
                  <a:pt x="609500" y="3038464"/>
                </a:cubicBezTo>
                <a:cubicBezTo>
                  <a:pt x="622705" y="3044107"/>
                  <a:pt x="627911" y="3032763"/>
                  <a:pt x="631362" y="3015205"/>
                </a:cubicBezTo>
                <a:lnTo>
                  <a:pt x="631708" y="3014443"/>
                </a:lnTo>
                <a:lnTo>
                  <a:pt x="643055" y="3039061"/>
                </a:lnTo>
                <a:cubicBezTo>
                  <a:pt x="654445" y="3050326"/>
                  <a:pt x="658241" y="3065345"/>
                  <a:pt x="646852" y="3076609"/>
                </a:cubicBezTo>
                <a:cubicBezTo>
                  <a:pt x="635462" y="3091628"/>
                  <a:pt x="631666" y="3110401"/>
                  <a:pt x="635462" y="3129175"/>
                </a:cubicBezTo>
                <a:cubicBezTo>
                  <a:pt x="635462" y="3136684"/>
                  <a:pt x="635462" y="3147948"/>
                  <a:pt x="635462" y="3159213"/>
                </a:cubicBezTo>
                <a:cubicBezTo>
                  <a:pt x="635462" y="3166722"/>
                  <a:pt x="635462" y="3170477"/>
                  <a:pt x="639259" y="3174232"/>
                </a:cubicBezTo>
                <a:cubicBezTo>
                  <a:pt x="650648" y="3185496"/>
                  <a:pt x="646852" y="3200515"/>
                  <a:pt x="646852" y="3215534"/>
                </a:cubicBezTo>
                <a:cubicBezTo>
                  <a:pt x="646852" y="3219288"/>
                  <a:pt x="643055" y="3226798"/>
                  <a:pt x="650648" y="3230552"/>
                </a:cubicBezTo>
                <a:lnTo>
                  <a:pt x="656780" y="3236030"/>
                </a:lnTo>
                <a:lnTo>
                  <a:pt x="656972" y="3256233"/>
                </a:lnTo>
                <a:cubicBezTo>
                  <a:pt x="658755" y="3277441"/>
                  <a:pt x="662529" y="3297897"/>
                  <a:pt x="669538" y="3317758"/>
                </a:cubicBezTo>
                <a:cubicBezTo>
                  <a:pt x="678046" y="3340803"/>
                  <a:pt x="691025" y="3358408"/>
                  <a:pt x="705495" y="3374201"/>
                </a:cubicBezTo>
                <a:cubicBezTo>
                  <a:pt x="688838" y="3386117"/>
                  <a:pt x="686368" y="3395802"/>
                  <a:pt x="696366" y="3417034"/>
                </a:cubicBezTo>
                <a:cubicBezTo>
                  <a:pt x="699366" y="3423404"/>
                  <a:pt x="705101" y="3428115"/>
                  <a:pt x="711571" y="3426922"/>
                </a:cubicBezTo>
                <a:cubicBezTo>
                  <a:pt x="723021" y="3426350"/>
                  <a:pt x="725040" y="3440592"/>
                  <a:pt x="724569" y="3454524"/>
                </a:cubicBezTo>
                <a:cubicBezTo>
                  <a:pt x="725343" y="3468611"/>
                  <a:pt x="718383" y="3473740"/>
                  <a:pt x="711422" y="3478869"/>
                </a:cubicBezTo>
                <a:cubicBezTo>
                  <a:pt x="704707" y="3482029"/>
                  <a:pt x="697237" y="3481099"/>
                  <a:pt x="688296" y="3491977"/>
                </a:cubicBezTo>
                <a:cubicBezTo>
                  <a:pt x="703972" y="3487934"/>
                  <a:pt x="706236" y="3500208"/>
                  <a:pt x="706765" y="3516263"/>
                </a:cubicBezTo>
                <a:cubicBezTo>
                  <a:pt x="706294" y="3530195"/>
                  <a:pt x="710558" y="3546715"/>
                  <a:pt x="718273" y="3545677"/>
                </a:cubicBezTo>
                <a:cubicBezTo>
                  <a:pt x="732458" y="3543447"/>
                  <a:pt x="746399" y="3543184"/>
                  <a:pt x="759320" y="3530803"/>
                </a:cubicBezTo>
                <a:cubicBezTo>
                  <a:pt x="766526" y="3523706"/>
                  <a:pt x="768751" y="3515989"/>
                  <a:pt x="769222" y="3502057"/>
                </a:cubicBezTo>
                <a:cubicBezTo>
                  <a:pt x="767958" y="3491906"/>
                  <a:pt x="765958" y="3487660"/>
                  <a:pt x="758243" y="3488698"/>
                </a:cubicBezTo>
                <a:cubicBezTo>
                  <a:pt x="753263" y="3488077"/>
                  <a:pt x="751508" y="3481863"/>
                  <a:pt x="752243" y="3475959"/>
                </a:cubicBezTo>
                <a:cubicBezTo>
                  <a:pt x="756430" y="3452496"/>
                  <a:pt x="750676" y="3437789"/>
                  <a:pt x="743677" y="3422927"/>
                </a:cubicBezTo>
                <a:cubicBezTo>
                  <a:pt x="737923" y="3408220"/>
                  <a:pt x="737394" y="3392165"/>
                  <a:pt x="747825" y="3379473"/>
                </a:cubicBezTo>
                <a:cubicBezTo>
                  <a:pt x="755276" y="3370408"/>
                  <a:pt x="753276" y="3366162"/>
                  <a:pt x="745561" y="3367200"/>
                </a:cubicBezTo>
                <a:cubicBezTo>
                  <a:pt x="740581" y="3366579"/>
                  <a:pt x="739826" y="3362488"/>
                  <a:pt x="738317" y="3354305"/>
                </a:cubicBezTo>
                <a:cubicBezTo>
                  <a:pt x="736665" y="3337111"/>
                  <a:pt x="736943" y="3319658"/>
                  <a:pt x="739088" y="3302437"/>
                </a:cubicBezTo>
                <a:lnTo>
                  <a:pt x="744695" y="3278803"/>
                </a:lnTo>
                <a:lnTo>
                  <a:pt x="745085" y="3278894"/>
                </a:lnTo>
                <a:cubicBezTo>
                  <a:pt x="754102" y="3283118"/>
                  <a:pt x="760746" y="3290628"/>
                  <a:pt x="760746" y="3305647"/>
                </a:cubicBezTo>
                <a:cubicBezTo>
                  <a:pt x="760746" y="3316911"/>
                  <a:pt x="772135" y="3328175"/>
                  <a:pt x="783525" y="3328175"/>
                </a:cubicBezTo>
                <a:cubicBezTo>
                  <a:pt x="794914" y="3331930"/>
                  <a:pt x="802507" y="3335685"/>
                  <a:pt x="813896" y="3343194"/>
                </a:cubicBezTo>
                <a:cubicBezTo>
                  <a:pt x="817693" y="3343194"/>
                  <a:pt x="821489" y="3343194"/>
                  <a:pt x="821489" y="3343194"/>
                </a:cubicBezTo>
                <a:cubicBezTo>
                  <a:pt x="840471" y="3324420"/>
                  <a:pt x="859454" y="3309402"/>
                  <a:pt x="859454" y="3286873"/>
                </a:cubicBezTo>
                <a:lnTo>
                  <a:pt x="859454" y="3241913"/>
                </a:lnTo>
                <a:lnTo>
                  <a:pt x="859954" y="3240544"/>
                </a:lnTo>
                <a:lnTo>
                  <a:pt x="859454" y="3239909"/>
                </a:lnTo>
                <a:lnTo>
                  <a:pt x="859454" y="3199498"/>
                </a:lnTo>
                <a:lnTo>
                  <a:pt x="863451" y="3182019"/>
                </a:lnTo>
                <a:lnTo>
                  <a:pt x="872145" y="3112219"/>
                </a:lnTo>
                <a:lnTo>
                  <a:pt x="872267" y="3114156"/>
                </a:lnTo>
                <a:cubicBezTo>
                  <a:pt x="873691" y="3121665"/>
                  <a:pt x="876538" y="3129175"/>
                  <a:pt x="882233" y="3136684"/>
                </a:cubicBezTo>
                <a:cubicBezTo>
                  <a:pt x="916401" y="3170477"/>
                  <a:pt x="927790" y="3215534"/>
                  <a:pt x="931587" y="3264345"/>
                </a:cubicBezTo>
                <a:cubicBezTo>
                  <a:pt x="931587" y="3286873"/>
                  <a:pt x="927790" y="3313156"/>
                  <a:pt x="935383" y="3339439"/>
                </a:cubicBezTo>
                <a:cubicBezTo>
                  <a:pt x="942976" y="3354458"/>
                  <a:pt x="939180" y="3373232"/>
                  <a:pt x="935383" y="3388251"/>
                </a:cubicBezTo>
                <a:cubicBezTo>
                  <a:pt x="935383" y="3403270"/>
                  <a:pt x="946773" y="3418289"/>
                  <a:pt x="942976" y="3433307"/>
                </a:cubicBezTo>
                <a:cubicBezTo>
                  <a:pt x="942976" y="3440817"/>
                  <a:pt x="935383" y="3455836"/>
                  <a:pt x="950569" y="3452081"/>
                </a:cubicBezTo>
                <a:cubicBezTo>
                  <a:pt x="961958" y="3452081"/>
                  <a:pt x="954365" y="3440817"/>
                  <a:pt x="958162" y="3433307"/>
                </a:cubicBezTo>
                <a:cubicBezTo>
                  <a:pt x="961958" y="3388251"/>
                  <a:pt x="950569" y="3346949"/>
                  <a:pt x="950569" y="3301892"/>
                </a:cubicBezTo>
                <a:cubicBezTo>
                  <a:pt x="950569" y="3279364"/>
                  <a:pt x="969551" y="3268100"/>
                  <a:pt x="973348" y="3245571"/>
                </a:cubicBezTo>
                <a:cubicBezTo>
                  <a:pt x="973348" y="3245571"/>
                  <a:pt x="977144" y="3245571"/>
                  <a:pt x="980941" y="3245571"/>
                </a:cubicBezTo>
                <a:cubicBezTo>
                  <a:pt x="984737" y="3245571"/>
                  <a:pt x="992330" y="3241817"/>
                  <a:pt x="996127" y="3249326"/>
                </a:cubicBezTo>
                <a:cubicBezTo>
                  <a:pt x="996127" y="3260590"/>
                  <a:pt x="996127" y="3271854"/>
                  <a:pt x="996127" y="3283119"/>
                </a:cubicBezTo>
                <a:cubicBezTo>
                  <a:pt x="996127" y="3294383"/>
                  <a:pt x="1003719" y="3298137"/>
                  <a:pt x="1003719" y="3305647"/>
                </a:cubicBezTo>
                <a:cubicBezTo>
                  <a:pt x="1003719" y="3309402"/>
                  <a:pt x="1007516" y="3309402"/>
                  <a:pt x="1011313" y="3309402"/>
                </a:cubicBezTo>
                <a:cubicBezTo>
                  <a:pt x="1015109" y="3309402"/>
                  <a:pt x="1015109" y="3305647"/>
                  <a:pt x="1015109" y="3301892"/>
                </a:cubicBezTo>
                <a:cubicBezTo>
                  <a:pt x="1015109" y="3290628"/>
                  <a:pt x="1015109" y="3279364"/>
                  <a:pt x="1015109" y="3268100"/>
                </a:cubicBezTo>
                <a:cubicBezTo>
                  <a:pt x="1015109" y="3264345"/>
                  <a:pt x="1015109" y="3256835"/>
                  <a:pt x="1022702" y="3256835"/>
                </a:cubicBezTo>
                <a:cubicBezTo>
                  <a:pt x="1026498" y="3256835"/>
                  <a:pt x="1026498" y="3264345"/>
                  <a:pt x="1030295" y="3264345"/>
                </a:cubicBezTo>
                <a:cubicBezTo>
                  <a:pt x="1041684" y="3279364"/>
                  <a:pt x="1049277" y="3294383"/>
                  <a:pt x="1049277" y="3309402"/>
                </a:cubicBezTo>
                <a:cubicBezTo>
                  <a:pt x="1049277" y="3335685"/>
                  <a:pt x="1068260" y="3354458"/>
                  <a:pt x="1064463" y="3380741"/>
                </a:cubicBezTo>
                <a:cubicBezTo>
                  <a:pt x="1064463" y="3380741"/>
                  <a:pt x="1068260" y="3380741"/>
                  <a:pt x="1068260" y="3380741"/>
                </a:cubicBezTo>
                <a:cubicBezTo>
                  <a:pt x="1072056" y="3380741"/>
                  <a:pt x="1072056" y="3380741"/>
                  <a:pt x="1075852" y="3380741"/>
                </a:cubicBezTo>
                <a:cubicBezTo>
                  <a:pt x="1075852" y="3376987"/>
                  <a:pt x="1075852" y="3369477"/>
                  <a:pt x="1075852" y="3365722"/>
                </a:cubicBezTo>
                <a:cubicBezTo>
                  <a:pt x="1077751" y="3358213"/>
                  <a:pt x="1079649" y="3354458"/>
                  <a:pt x="1082971" y="3353050"/>
                </a:cubicBezTo>
                <a:lnTo>
                  <a:pt x="1091227" y="3353792"/>
                </a:lnTo>
                <a:lnTo>
                  <a:pt x="1092842" y="3370483"/>
                </a:lnTo>
                <a:cubicBezTo>
                  <a:pt x="1100751" y="3469401"/>
                  <a:pt x="1100944" y="3569357"/>
                  <a:pt x="1112833" y="3666773"/>
                </a:cubicBezTo>
                <a:cubicBezTo>
                  <a:pt x="1113097" y="3674801"/>
                  <a:pt x="1111626" y="3686609"/>
                  <a:pt x="1117851" y="3687385"/>
                </a:cubicBezTo>
                <a:cubicBezTo>
                  <a:pt x="1123831" y="3690128"/>
                  <a:pt x="1127547" y="3680598"/>
                  <a:pt x="1132017" y="3675159"/>
                </a:cubicBezTo>
                <a:cubicBezTo>
                  <a:pt x="1135243" y="3669565"/>
                  <a:pt x="1138713" y="3662002"/>
                  <a:pt x="1143203" y="3666559"/>
                </a:cubicBezTo>
                <a:cubicBezTo>
                  <a:pt x="1149183" y="3669302"/>
                  <a:pt x="1150693" y="3677485"/>
                  <a:pt x="1150957" y="3685512"/>
                </a:cubicBezTo>
                <a:cubicBezTo>
                  <a:pt x="1150222" y="3691417"/>
                  <a:pt x="1149486" y="3697321"/>
                  <a:pt x="1148751" y="3703225"/>
                </a:cubicBezTo>
                <a:cubicBezTo>
                  <a:pt x="1146564" y="3730934"/>
                  <a:pt x="1154563" y="3747919"/>
                  <a:pt x="1171993" y="3750090"/>
                </a:cubicBezTo>
                <a:cubicBezTo>
                  <a:pt x="1178218" y="3750866"/>
                  <a:pt x="1184443" y="3751641"/>
                  <a:pt x="1191159" y="3748480"/>
                </a:cubicBezTo>
                <a:cubicBezTo>
                  <a:pt x="1198874" y="3747443"/>
                  <a:pt x="1201628" y="3755780"/>
                  <a:pt x="1197667" y="3767279"/>
                </a:cubicBezTo>
                <a:cubicBezTo>
                  <a:pt x="1191236" y="3788463"/>
                  <a:pt x="1180050" y="3797063"/>
                  <a:pt x="1162865" y="3792923"/>
                </a:cubicBezTo>
                <a:cubicBezTo>
                  <a:pt x="1171109" y="3807941"/>
                  <a:pt x="1178599" y="3818867"/>
                  <a:pt x="1187823" y="3826012"/>
                </a:cubicBezTo>
                <a:cubicBezTo>
                  <a:pt x="1197048" y="3833157"/>
                  <a:pt x="1220194" y="3830044"/>
                  <a:pt x="1229380" y="3817197"/>
                </a:cubicBezTo>
                <a:cubicBezTo>
                  <a:pt x="1240301" y="3800570"/>
                  <a:pt x="1236282" y="3782082"/>
                  <a:pt x="1233018" y="3767684"/>
                </a:cubicBezTo>
                <a:cubicBezTo>
                  <a:pt x="1227999" y="3747073"/>
                  <a:pt x="1225716" y="3724804"/>
                  <a:pt x="1228658" y="3701186"/>
                </a:cubicBezTo>
                <a:cubicBezTo>
                  <a:pt x="1230373" y="3687409"/>
                  <a:pt x="1232335" y="3671665"/>
                  <a:pt x="1234296" y="3655920"/>
                </a:cubicBezTo>
                <a:cubicBezTo>
                  <a:pt x="1240363" y="3607208"/>
                  <a:pt x="1242790" y="3559169"/>
                  <a:pt x="1233708" y="3515035"/>
                </a:cubicBezTo>
                <a:lnTo>
                  <a:pt x="1229435" y="3501219"/>
                </a:lnTo>
                <a:lnTo>
                  <a:pt x="1228660" y="3494322"/>
                </a:lnTo>
                <a:cubicBezTo>
                  <a:pt x="1230558" y="3486812"/>
                  <a:pt x="1235304" y="3480241"/>
                  <a:pt x="1242897" y="3474609"/>
                </a:cubicBezTo>
                <a:cubicBezTo>
                  <a:pt x="1250490" y="3470855"/>
                  <a:pt x="1258083" y="3478364"/>
                  <a:pt x="1265676" y="3470855"/>
                </a:cubicBezTo>
                <a:cubicBezTo>
                  <a:pt x="1265676" y="3459591"/>
                  <a:pt x="1265676" y="3448326"/>
                  <a:pt x="1265676" y="3437062"/>
                </a:cubicBezTo>
                <a:cubicBezTo>
                  <a:pt x="1269472" y="3429553"/>
                  <a:pt x="1261879" y="3418289"/>
                  <a:pt x="1269472" y="3407024"/>
                </a:cubicBezTo>
                <a:cubicBezTo>
                  <a:pt x="1280861" y="3395760"/>
                  <a:pt x="1265676" y="3392006"/>
                  <a:pt x="1265676" y="3380741"/>
                </a:cubicBezTo>
                <a:lnTo>
                  <a:pt x="1264081" y="3340138"/>
                </a:lnTo>
                <a:lnTo>
                  <a:pt x="1272744" y="3326935"/>
                </a:lnTo>
                <a:cubicBezTo>
                  <a:pt x="1275724" y="3323309"/>
                  <a:pt x="1279195" y="3315747"/>
                  <a:pt x="1282930" y="3316212"/>
                </a:cubicBezTo>
                <a:cubicBezTo>
                  <a:pt x="1296625" y="3317918"/>
                  <a:pt x="1307624" y="3341273"/>
                  <a:pt x="1302682" y="3360644"/>
                </a:cubicBezTo>
                <a:cubicBezTo>
                  <a:pt x="1292799" y="3399386"/>
                  <a:pt x="1291877" y="3437245"/>
                  <a:pt x="1298424" y="3476034"/>
                </a:cubicBezTo>
                <a:cubicBezTo>
                  <a:pt x="1299198" y="3490121"/>
                  <a:pt x="1299972" y="3504208"/>
                  <a:pt x="1292276" y="3515242"/>
                </a:cubicBezTo>
                <a:cubicBezTo>
                  <a:pt x="1287316" y="3524617"/>
                  <a:pt x="1288071" y="3528708"/>
                  <a:pt x="1295296" y="3531607"/>
                </a:cubicBezTo>
                <a:cubicBezTo>
                  <a:pt x="1305010" y="3534815"/>
                  <a:pt x="1310010" y="3545431"/>
                  <a:pt x="1310539" y="3561486"/>
                </a:cubicBezTo>
                <a:cubicBezTo>
                  <a:pt x="1312312" y="3577696"/>
                  <a:pt x="1313842" y="3595875"/>
                  <a:pt x="1315370" y="3614053"/>
                </a:cubicBezTo>
                <a:cubicBezTo>
                  <a:pt x="1315899" y="3630108"/>
                  <a:pt x="1322634" y="3636943"/>
                  <a:pt x="1332839" y="3636215"/>
                </a:cubicBezTo>
                <a:cubicBezTo>
                  <a:pt x="1334084" y="3636370"/>
                  <a:pt x="1336574" y="3636680"/>
                  <a:pt x="1339309" y="3635022"/>
                </a:cubicBezTo>
                <a:cubicBezTo>
                  <a:pt x="1345534" y="3635798"/>
                  <a:pt x="1349779" y="3642322"/>
                  <a:pt x="1348553" y="3652163"/>
                </a:cubicBezTo>
                <a:cubicBezTo>
                  <a:pt x="1348818" y="3660191"/>
                  <a:pt x="1342593" y="3659415"/>
                  <a:pt x="1337613" y="3658795"/>
                </a:cubicBezTo>
                <a:cubicBezTo>
                  <a:pt x="1332387" y="3660143"/>
                  <a:pt x="1327407" y="3659523"/>
                  <a:pt x="1324691" y="3671176"/>
                </a:cubicBezTo>
                <a:cubicBezTo>
                  <a:pt x="1322485" y="3688889"/>
                  <a:pt x="1332974" y="3706185"/>
                  <a:pt x="1344670" y="3703644"/>
                </a:cubicBezTo>
                <a:cubicBezTo>
                  <a:pt x="1348405" y="3704110"/>
                  <a:pt x="1351385" y="3700483"/>
                  <a:pt x="1354630" y="3704885"/>
                </a:cubicBezTo>
                <a:cubicBezTo>
                  <a:pt x="1353894" y="3710789"/>
                  <a:pt x="1350159" y="3710324"/>
                  <a:pt x="1348424" y="3714105"/>
                </a:cubicBezTo>
                <a:cubicBezTo>
                  <a:pt x="1339728" y="3723015"/>
                  <a:pt x="1338748" y="3730888"/>
                  <a:pt x="1346482" y="3739846"/>
                </a:cubicBezTo>
                <a:cubicBezTo>
                  <a:pt x="1358952" y="3751392"/>
                  <a:pt x="1366951" y="3768377"/>
                  <a:pt x="1373705" y="3785208"/>
                </a:cubicBezTo>
                <a:cubicBezTo>
                  <a:pt x="1382704" y="3804316"/>
                  <a:pt x="1393192" y="3821612"/>
                  <a:pt x="1410378" y="3825751"/>
                </a:cubicBezTo>
                <a:cubicBezTo>
                  <a:pt x="1416358" y="3828495"/>
                  <a:pt x="1423337" y="3833361"/>
                  <a:pt x="1424602" y="3843512"/>
                </a:cubicBezTo>
                <a:cubicBezTo>
                  <a:pt x="1432149" y="3884425"/>
                  <a:pt x="1460559" y="3899955"/>
                  <a:pt x="1470841" y="3939210"/>
                </a:cubicBezTo>
                <a:cubicBezTo>
                  <a:pt x="1474595" y="3949671"/>
                  <a:pt x="1481066" y="3948478"/>
                  <a:pt x="1487781" y="3945317"/>
                </a:cubicBezTo>
                <a:cubicBezTo>
                  <a:pt x="1494741" y="3940188"/>
                  <a:pt x="1492232" y="3929883"/>
                  <a:pt x="1489233" y="3923513"/>
                </a:cubicBezTo>
                <a:cubicBezTo>
                  <a:pt x="1484478" y="3910929"/>
                  <a:pt x="1487194" y="3899276"/>
                  <a:pt x="1493645" y="3888087"/>
                </a:cubicBezTo>
                <a:cubicBezTo>
                  <a:pt x="1501586" y="3875086"/>
                  <a:pt x="1506037" y="3859651"/>
                  <a:pt x="1508244" y="3841938"/>
                </a:cubicBezTo>
                <a:cubicBezTo>
                  <a:pt x="1510675" y="3812261"/>
                  <a:pt x="1498941" y="3794811"/>
                  <a:pt x="1480531" y="3800512"/>
                </a:cubicBezTo>
                <a:cubicBezTo>
                  <a:pt x="1476551" y="3802015"/>
                  <a:pt x="1471325" y="3803363"/>
                  <a:pt x="1467590" y="3802898"/>
                </a:cubicBezTo>
                <a:cubicBezTo>
                  <a:pt x="1466345" y="3802743"/>
                  <a:pt x="1464855" y="3804556"/>
                  <a:pt x="1464855" y="3804556"/>
                </a:cubicBezTo>
                <a:cubicBezTo>
                  <a:pt x="1465100" y="3802588"/>
                  <a:pt x="1465100" y="3802588"/>
                  <a:pt x="1466590" y="3800774"/>
                </a:cubicBezTo>
                <a:cubicBezTo>
                  <a:pt x="1467571" y="3792902"/>
                  <a:pt x="1468306" y="3786998"/>
                  <a:pt x="1468042" y="3778970"/>
                </a:cubicBezTo>
                <a:cubicBezTo>
                  <a:pt x="1466474" y="3740801"/>
                  <a:pt x="1471680" y="3729457"/>
                  <a:pt x="1496807" y="3720595"/>
                </a:cubicBezTo>
                <a:cubicBezTo>
                  <a:pt x="1508502" y="3718055"/>
                  <a:pt x="1512463" y="3706556"/>
                  <a:pt x="1512179" y="3688533"/>
                </a:cubicBezTo>
                <a:cubicBezTo>
                  <a:pt x="1512650" y="3674601"/>
                  <a:pt x="1508650" y="3666108"/>
                  <a:pt x="1500916" y="3657150"/>
                </a:cubicBezTo>
                <a:cubicBezTo>
                  <a:pt x="1478712" y="3632399"/>
                  <a:pt x="1466694" y="3596926"/>
                  <a:pt x="1466107" y="3550884"/>
                </a:cubicBezTo>
                <a:cubicBezTo>
                  <a:pt x="1463295" y="3512559"/>
                  <a:pt x="1463295" y="3512559"/>
                  <a:pt x="1487215" y="3523533"/>
                </a:cubicBezTo>
                <a:cubicBezTo>
                  <a:pt x="1500420" y="3529175"/>
                  <a:pt x="1507135" y="3526014"/>
                  <a:pt x="1514321" y="3508922"/>
                </a:cubicBezTo>
                <a:cubicBezTo>
                  <a:pt x="1496381" y="3500691"/>
                  <a:pt x="1493382" y="3494322"/>
                  <a:pt x="1495814" y="3464645"/>
                </a:cubicBezTo>
                <a:lnTo>
                  <a:pt x="1497542" y="3451858"/>
                </a:lnTo>
                <a:lnTo>
                  <a:pt x="1503296" y="3452080"/>
                </a:lnTo>
                <a:cubicBezTo>
                  <a:pt x="1514686" y="3452080"/>
                  <a:pt x="1507093" y="3440816"/>
                  <a:pt x="1510889" y="3433306"/>
                </a:cubicBezTo>
                <a:lnTo>
                  <a:pt x="1508924" y="3378893"/>
                </a:lnTo>
                <a:lnTo>
                  <a:pt x="1530236" y="3370999"/>
                </a:lnTo>
                <a:cubicBezTo>
                  <a:pt x="1538951" y="3372084"/>
                  <a:pt x="1547666" y="3373170"/>
                  <a:pt x="1553362" y="3357890"/>
                </a:cubicBezTo>
                <a:cubicBezTo>
                  <a:pt x="1554852" y="3356077"/>
                  <a:pt x="1558078" y="3350483"/>
                  <a:pt x="1554343" y="3350018"/>
                </a:cubicBezTo>
                <a:cubicBezTo>
                  <a:pt x="1544628" y="3346809"/>
                  <a:pt x="1545099" y="3332877"/>
                  <a:pt x="1542835" y="3320603"/>
                </a:cubicBezTo>
                <a:cubicBezTo>
                  <a:pt x="1540816" y="3306362"/>
                  <a:pt x="1535571" y="3297714"/>
                  <a:pt x="1525366" y="3298441"/>
                </a:cubicBezTo>
                <a:cubicBezTo>
                  <a:pt x="1519641" y="3298727"/>
                  <a:pt x="1514844" y="3296631"/>
                  <a:pt x="1511102" y="3292417"/>
                </a:cubicBezTo>
                <a:lnTo>
                  <a:pt x="1508675" y="3286693"/>
                </a:lnTo>
                <a:lnTo>
                  <a:pt x="1513262" y="3273731"/>
                </a:lnTo>
                <a:cubicBezTo>
                  <a:pt x="1518482" y="3265282"/>
                  <a:pt x="1524177" y="3256834"/>
                  <a:pt x="1526075" y="3245570"/>
                </a:cubicBezTo>
                <a:cubicBezTo>
                  <a:pt x="1526075" y="3245570"/>
                  <a:pt x="1529872" y="3245570"/>
                  <a:pt x="1533668" y="3245570"/>
                </a:cubicBezTo>
                <a:cubicBezTo>
                  <a:pt x="1537464" y="3245570"/>
                  <a:pt x="1545057" y="3241816"/>
                  <a:pt x="1548854" y="3249325"/>
                </a:cubicBezTo>
                <a:cubicBezTo>
                  <a:pt x="1548854" y="3260589"/>
                  <a:pt x="1548854" y="3271853"/>
                  <a:pt x="1548854" y="3283118"/>
                </a:cubicBezTo>
                <a:cubicBezTo>
                  <a:pt x="1548854" y="3294382"/>
                  <a:pt x="1556447" y="3298136"/>
                  <a:pt x="1556447" y="3305646"/>
                </a:cubicBezTo>
                <a:cubicBezTo>
                  <a:pt x="1556447" y="3309401"/>
                  <a:pt x="1560243" y="3309401"/>
                  <a:pt x="1564040" y="3309401"/>
                </a:cubicBezTo>
                <a:cubicBezTo>
                  <a:pt x="1567836" y="3309401"/>
                  <a:pt x="1567836" y="3305646"/>
                  <a:pt x="1567836" y="3301891"/>
                </a:cubicBezTo>
                <a:cubicBezTo>
                  <a:pt x="1567836" y="3290627"/>
                  <a:pt x="1567836" y="3279363"/>
                  <a:pt x="1567836" y="3268099"/>
                </a:cubicBezTo>
                <a:cubicBezTo>
                  <a:pt x="1567836" y="3264344"/>
                  <a:pt x="1567836" y="3256834"/>
                  <a:pt x="1575429" y="3256834"/>
                </a:cubicBezTo>
                <a:cubicBezTo>
                  <a:pt x="1579226" y="3256834"/>
                  <a:pt x="1579226" y="3264344"/>
                  <a:pt x="1583022" y="3264344"/>
                </a:cubicBezTo>
                <a:cubicBezTo>
                  <a:pt x="1594412" y="3279363"/>
                  <a:pt x="1602004" y="3294382"/>
                  <a:pt x="1602004" y="3309401"/>
                </a:cubicBezTo>
                <a:cubicBezTo>
                  <a:pt x="1602004" y="3335684"/>
                  <a:pt x="1620987" y="3354457"/>
                  <a:pt x="1617190" y="3380740"/>
                </a:cubicBezTo>
                <a:cubicBezTo>
                  <a:pt x="1617190" y="3380740"/>
                  <a:pt x="1620987" y="3380740"/>
                  <a:pt x="1620987" y="3380740"/>
                </a:cubicBezTo>
                <a:cubicBezTo>
                  <a:pt x="1624783" y="3380740"/>
                  <a:pt x="1624783" y="3380740"/>
                  <a:pt x="1628580" y="3380740"/>
                </a:cubicBezTo>
                <a:cubicBezTo>
                  <a:pt x="1628580" y="3376986"/>
                  <a:pt x="1628580" y="3369476"/>
                  <a:pt x="1628580" y="3365721"/>
                </a:cubicBezTo>
                <a:cubicBezTo>
                  <a:pt x="1632376" y="3350703"/>
                  <a:pt x="1636172" y="3350703"/>
                  <a:pt x="1651358" y="3354457"/>
                </a:cubicBezTo>
                <a:cubicBezTo>
                  <a:pt x="1655155" y="3358212"/>
                  <a:pt x="1658951" y="3358212"/>
                  <a:pt x="1662748" y="3350703"/>
                </a:cubicBezTo>
                <a:cubicBezTo>
                  <a:pt x="1666544" y="3339438"/>
                  <a:pt x="1666544" y="3328174"/>
                  <a:pt x="1674137" y="3316910"/>
                </a:cubicBezTo>
                <a:cubicBezTo>
                  <a:pt x="1674137" y="3328174"/>
                  <a:pt x="1674137" y="3335684"/>
                  <a:pt x="1674137" y="3343193"/>
                </a:cubicBezTo>
                <a:cubicBezTo>
                  <a:pt x="1674137" y="3350703"/>
                  <a:pt x="1681730" y="3350703"/>
                  <a:pt x="1685527" y="3346948"/>
                </a:cubicBezTo>
                <a:cubicBezTo>
                  <a:pt x="1689323" y="3346948"/>
                  <a:pt x="1689323" y="3339438"/>
                  <a:pt x="1693120" y="3346948"/>
                </a:cubicBezTo>
                <a:cubicBezTo>
                  <a:pt x="1693120" y="3346948"/>
                  <a:pt x="1696916" y="3350703"/>
                  <a:pt x="1693120" y="3350703"/>
                </a:cubicBezTo>
                <a:cubicBezTo>
                  <a:pt x="1685527" y="3361967"/>
                  <a:pt x="1689323" y="3376986"/>
                  <a:pt x="1689323" y="3388250"/>
                </a:cubicBezTo>
                <a:cubicBezTo>
                  <a:pt x="1689323" y="3392005"/>
                  <a:pt x="1689323" y="3395759"/>
                  <a:pt x="1693120" y="3395759"/>
                </a:cubicBezTo>
                <a:cubicBezTo>
                  <a:pt x="1696916" y="3395759"/>
                  <a:pt x="1696916" y="3395759"/>
                  <a:pt x="1700713" y="3392005"/>
                </a:cubicBezTo>
                <a:cubicBezTo>
                  <a:pt x="1708305" y="3384495"/>
                  <a:pt x="1708305" y="3373231"/>
                  <a:pt x="1715898" y="3369476"/>
                </a:cubicBezTo>
                <a:cubicBezTo>
                  <a:pt x="1723491" y="3365721"/>
                  <a:pt x="1727288" y="3358212"/>
                  <a:pt x="1734881" y="3365721"/>
                </a:cubicBezTo>
                <a:cubicBezTo>
                  <a:pt x="1738677" y="3369476"/>
                  <a:pt x="1746270" y="3369476"/>
                  <a:pt x="1746270" y="3373231"/>
                </a:cubicBezTo>
                <a:cubicBezTo>
                  <a:pt x="1746270" y="3380740"/>
                  <a:pt x="1750067" y="3388250"/>
                  <a:pt x="1746270" y="3392005"/>
                </a:cubicBezTo>
                <a:cubicBezTo>
                  <a:pt x="1738677" y="3407023"/>
                  <a:pt x="1734881" y="3422042"/>
                  <a:pt x="1731084" y="3437061"/>
                </a:cubicBezTo>
                <a:cubicBezTo>
                  <a:pt x="1723491" y="3448325"/>
                  <a:pt x="1727288" y="3448325"/>
                  <a:pt x="1738677" y="3455835"/>
                </a:cubicBezTo>
                <a:cubicBezTo>
                  <a:pt x="1746270" y="3455835"/>
                  <a:pt x="1757660" y="3459590"/>
                  <a:pt x="1761456" y="3467099"/>
                </a:cubicBezTo>
                <a:cubicBezTo>
                  <a:pt x="1761456" y="3478363"/>
                  <a:pt x="1769049" y="3485873"/>
                  <a:pt x="1769049" y="3500892"/>
                </a:cubicBezTo>
                <a:cubicBezTo>
                  <a:pt x="1765252" y="3508401"/>
                  <a:pt x="1769049" y="3519665"/>
                  <a:pt x="1765252" y="3530929"/>
                </a:cubicBezTo>
                <a:cubicBezTo>
                  <a:pt x="1765252" y="3538439"/>
                  <a:pt x="1772845" y="3538439"/>
                  <a:pt x="1776642" y="3538439"/>
                </a:cubicBezTo>
                <a:cubicBezTo>
                  <a:pt x="1784235" y="3538439"/>
                  <a:pt x="1788031" y="3534684"/>
                  <a:pt x="1788031" y="3530929"/>
                </a:cubicBezTo>
                <a:cubicBezTo>
                  <a:pt x="1788031" y="3523420"/>
                  <a:pt x="1784235" y="3523420"/>
                  <a:pt x="1784235" y="3519665"/>
                </a:cubicBezTo>
                <a:cubicBezTo>
                  <a:pt x="1776642" y="3500892"/>
                  <a:pt x="1780438" y="3485873"/>
                  <a:pt x="1795624" y="3474608"/>
                </a:cubicBezTo>
                <a:cubicBezTo>
                  <a:pt x="1803217" y="3470854"/>
                  <a:pt x="1810810" y="3478363"/>
                  <a:pt x="1818403" y="3470854"/>
                </a:cubicBezTo>
                <a:cubicBezTo>
                  <a:pt x="1818403" y="3459590"/>
                  <a:pt x="1818403" y="3448325"/>
                  <a:pt x="1818403" y="3437061"/>
                </a:cubicBezTo>
                <a:cubicBezTo>
                  <a:pt x="1822199" y="3429552"/>
                  <a:pt x="1814606" y="3418288"/>
                  <a:pt x="1822199" y="3407023"/>
                </a:cubicBezTo>
                <a:cubicBezTo>
                  <a:pt x="1833589" y="3395759"/>
                  <a:pt x="1818403" y="3392005"/>
                  <a:pt x="1818403" y="3380740"/>
                </a:cubicBezTo>
                <a:cubicBezTo>
                  <a:pt x="1822199" y="3346948"/>
                  <a:pt x="1810810" y="3316910"/>
                  <a:pt x="1814606" y="3286872"/>
                </a:cubicBezTo>
                <a:cubicBezTo>
                  <a:pt x="1814606" y="3271853"/>
                  <a:pt x="1814606" y="3260589"/>
                  <a:pt x="1814606" y="3245570"/>
                </a:cubicBezTo>
                <a:cubicBezTo>
                  <a:pt x="1814606" y="3223042"/>
                  <a:pt x="1814606" y="3204268"/>
                  <a:pt x="1795624" y="3181740"/>
                </a:cubicBezTo>
                <a:cubicBezTo>
                  <a:pt x="1799420" y="3177985"/>
                  <a:pt x="1807013" y="3177985"/>
                  <a:pt x="1807013" y="3174231"/>
                </a:cubicBezTo>
                <a:cubicBezTo>
                  <a:pt x="1825996" y="3159212"/>
                  <a:pt x="1825996" y="3155457"/>
                  <a:pt x="1810810" y="3132929"/>
                </a:cubicBezTo>
                <a:cubicBezTo>
                  <a:pt x="1803217" y="3125419"/>
                  <a:pt x="1795624" y="3114155"/>
                  <a:pt x="1795624" y="3102891"/>
                </a:cubicBezTo>
                <a:cubicBezTo>
                  <a:pt x="1791828" y="3091627"/>
                  <a:pt x="1784235" y="3084117"/>
                  <a:pt x="1788031" y="3076608"/>
                </a:cubicBezTo>
                <a:lnTo>
                  <a:pt x="1788470" y="3075261"/>
                </a:lnTo>
                <a:lnTo>
                  <a:pt x="1790123" y="3075806"/>
                </a:lnTo>
                <a:cubicBezTo>
                  <a:pt x="1792495" y="3075336"/>
                  <a:pt x="1794394" y="3073459"/>
                  <a:pt x="1794394" y="3069704"/>
                </a:cubicBezTo>
                <a:lnTo>
                  <a:pt x="1794394" y="3057100"/>
                </a:lnTo>
                <a:lnTo>
                  <a:pt x="1796909" y="3049390"/>
                </a:lnTo>
                <a:lnTo>
                  <a:pt x="1801512" y="3060317"/>
                </a:lnTo>
                <a:cubicBezTo>
                  <a:pt x="1802936" y="3065949"/>
                  <a:pt x="1803885" y="3071581"/>
                  <a:pt x="1805783" y="3077214"/>
                </a:cubicBezTo>
                <a:cubicBezTo>
                  <a:pt x="1809580" y="3084723"/>
                  <a:pt x="1813376" y="3084723"/>
                  <a:pt x="1817172" y="3080968"/>
                </a:cubicBezTo>
                <a:lnTo>
                  <a:pt x="1826373" y="3080141"/>
                </a:lnTo>
                <a:lnTo>
                  <a:pt x="1827025" y="3121845"/>
                </a:lnTo>
                <a:cubicBezTo>
                  <a:pt x="1827025" y="3121845"/>
                  <a:pt x="1827025" y="3125601"/>
                  <a:pt x="1827025" y="3129357"/>
                </a:cubicBezTo>
                <a:cubicBezTo>
                  <a:pt x="1827025" y="3136869"/>
                  <a:pt x="1825791" y="3148136"/>
                  <a:pt x="1828259" y="3151892"/>
                </a:cubicBezTo>
                <a:cubicBezTo>
                  <a:pt x="1828259" y="3166916"/>
                  <a:pt x="1830727" y="3181939"/>
                  <a:pt x="1830727" y="3196963"/>
                </a:cubicBezTo>
                <a:cubicBezTo>
                  <a:pt x="1830727" y="3204474"/>
                  <a:pt x="1830727" y="3208230"/>
                  <a:pt x="1831961" y="3215742"/>
                </a:cubicBezTo>
                <a:cubicBezTo>
                  <a:pt x="1833195" y="3223254"/>
                  <a:pt x="1831961" y="3230765"/>
                  <a:pt x="1831961" y="3242033"/>
                </a:cubicBezTo>
                <a:cubicBezTo>
                  <a:pt x="1831961" y="3249545"/>
                  <a:pt x="1834429" y="3257056"/>
                  <a:pt x="1834429" y="3268324"/>
                </a:cubicBezTo>
                <a:cubicBezTo>
                  <a:pt x="1834429" y="3272080"/>
                  <a:pt x="1833195" y="3275836"/>
                  <a:pt x="1831961" y="3283347"/>
                </a:cubicBezTo>
                <a:cubicBezTo>
                  <a:pt x="1831961" y="3290859"/>
                  <a:pt x="1835663" y="3287103"/>
                  <a:pt x="1835663" y="3290859"/>
                </a:cubicBezTo>
                <a:cubicBezTo>
                  <a:pt x="1835663" y="3294615"/>
                  <a:pt x="1835663" y="3294615"/>
                  <a:pt x="1835663" y="3298371"/>
                </a:cubicBezTo>
                <a:cubicBezTo>
                  <a:pt x="1835663" y="3317150"/>
                  <a:pt x="1836897" y="3339685"/>
                  <a:pt x="1838131" y="3358465"/>
                </a:cubicBezTo>
                <a:cubicBezTo>
                  <a:pt x="1838131" y="3373488"/>
                  <a:pt x="1839365" y="3388511"/>
                  <a:pt x="1840600" y="3403535"/>
                </a:cubicBezTo>
                <a:cubicBezTo>
                  <a:pt x="1841834" y="3426070"/>
                  <a:pt x="1841834" y="3426070"/>
                  <a:pt x="1840600" y="3448605"/>
                </a:cubicBezTo>
                <a:cubicBezTo>
                  <a:pt x="1839365" y="3456117"/>
                  <a:pt x="1838131" y="3463629"/>
                  <a:pt x="1843068" y="3463629"/>
                </a:cubicBezTo>
                <a:cubicBezTo>
                  <a:pt x="1845536" y="3463629"/>
                  <a:pt x="1846770" y="3474896"/>
                  <a:pt x="1845536" y="3482408"/>
                </a:cubicBezTo>
                <a:cubicBezTo>
                  <a:pt x="1841834" y="3497431"/>
                  <a:pt x="1844302" y="3508699"/>
                  <a:pt x="1844302" y="3523722"/>
                </a:cubicBezTo>
                <a:cubicBezTo>
                  <a:pt x="1843068" y="3531234"/>
                  <a:pt x="1848003" y="3546257"/>
                  <a:pt x="1850472" y="3542502"/>
                </a:cubicBezTo>
                <a:cubicBezTo>
                  <a:pt x="1856641" y="3542502"/>
                  <a:pt x="1860344" y="3546257"/>
                  <a:pt x="1860344" y="3557525"/>
                </a:cubicBezTo>
                <a:cubicBezTo>
                  <a:pt x="1860344" y="3572548"/>
                  <a:pt x="1862812" y="3583816"/>
                  <a:pt x="1862812" y="3598839"/>
                </a:cubicBezTo>
                <a:cubicBezTo>
                  <a:pt x="1862812" y="3613863"/>
                  <a:pt x="1861578" y="3628886"/>
                  <a:pt x="1862812" y="3647666"/>
                </a:cubicBezTo>
                <a:cubicBezTo>
                  <a:pt x="1864046" y="3662690"/>
                  <a:pt x="1864046" y="3677713"/>
                  <a:pt x="1862812" y="3692736"/>
                </a:cubicBezTo>
                <a:cubicBezTo>
                  <a:pt x="1861578" y="3704004"/>
                  <a:pt x="1865280" y="3707760"/>
                  <a:pt x="1867748" y="3711516"/>
                </a:cubicBezTo>
                <a:cubicBezTo>
                  <a:pt x="1871450" y="3722783"/>
                  <a:pt x="1873918" y="3719027"/>
                  <a:pt x="1873918" y="3704004"/>
                </a:cubicBezTo>
                <a:cubicBezTo>
                  <a:pt x="1873918" y="3700248"/>
                  <a:pt x="1873918" y="3692736"/>
                  <a:pt x="1873918" y="3685225"/>
                </a:cubicBezTo>
                <a:cubicBezTo>
                  <a:pt x="1875152" y="3677713"/>
                  <a:pt x="1875152" y="3666445"/>
                  <a:pt x="1877620" y="3666445"/>
                </a:cubicBezTo>
                <a:cubicBezTo>
                  <a:pt x="1883790" y="3666445"/>
                  <a:pt x="1883790" y="3655178"/>
                  <a:pt x="1883790" y="3643910"/>
                </a:cubicBezTo>
                <a:cubicBezTo>
                  <a:pt x="1883790" y="3628886"/>
                  <a:pt x="1883790" y="3617619"/>
                  <a:pt x="1887492" y="3610107"/>
                </a:cubicBezTo>
                <a:cubicBezTo>
                  <a:pt x="1889960" y="3602595"/>
                  <a:pt x="1889960" y="3587572"/>
                  <a:pt x="1887492" y="3576304"/>
                </a:cubicBezTo>
                <a:cubicBezTo>
                  <a:pt x="1883790" y="3561281"/>
                  <a:pt x="1886258" y="3542502"/>
                  <a:pt x="1886258" y="3523722"/>
                </a:cubicBezTo>
                <a:cubicBezTo>
                  <a:pt x="1886258" y="3519966"/>
                  <a:pt x="1887492" y="3519966"/>
                  <a:pt x="1887492" y="3516211"/>
                </a:cubicBezTo>
                <a:cubicBezTo>
                  <a:pt x="1889960" y="3512455"/>
                  <a:pt x="1891194" y="3516211"/>
                  <a:pt x="1891194" y="3519966"/>
                </a:cubicBezTo>
                <a:cubicBezTo>
                  <a:pt x="1891194" y="3531234"/>
                  <a:pt x="1891194" y="3538746"/>
                  <a:pt x="1893662" y="3542502"/>
                </a:cubicBezTo>
                <a:cubicBezTo>
                  <a:pt x="1897364" y="3553769"/>
                  <a:pt x="1899832" y="3550013"/>
                  <a:pt x="1902300" y="3550013"/>
                </a:cubicBezTo>
                <a:cubicBezTo>
                  <a:pt x="1902300" y="3538746"/>
                  <a:pt x="1903534" y="3527478"/>
                  <a:pt x="1903534" y="3512455"/>
                </a:cubicBezTo>
                <a:cubicBezTo>
                  <a:pt x="1904768" y="3519966"/>
                  <a:pt x="1904768" y="3523722"/>
                  <a:pt x="1904768" y="3527478"/>
                </a:cubicBezTo>
                <a:cubicBezTo>
                  <a:pt x="1904768" y="3538746"/>
                  <a:pt x="1906002" y="3550013"/>
                  <a:pt x="1904768" y="3561281"/>
                </a:cubicBezTo>
                <a:cubicBezTo>
                  <a:pt x="1903534" y="3576304"/>
                  <a:pt x="1907236" y="3580060"/>
                  <a:pt x="1908470" y="3595084"/>
                </a:cubicBezTo>
                <a:cubicBezTo>
                  <a:pt x="1909704" y="3610107"/>
                  <a:pt x="1910938" y="3610107"/>
                  <a:pt x="1915874" y="3602595"/>
                </a:cubicBezTo>
                <a:cubicBezTo>
                  <a:pt x="1919576" y="3598839"/>
                  <a:pt x="1920810" y="3591328"/>
                  <a:pt x="1919576" y="3583816"/>
                </a:cubicBezTo>
                <a:cubicBezTo>
                  <a:pt x="1917108" y="3572548"/>
                  <a:pt x="1918342" y="3561281"/>
                  <a:pt x="1918342" y="3553769"/>
                </a:cubicBezTo>
                <a:cubicBezTo>
                  <a:pt x="1917108" y="3531234"/>
                  <a:pt x="1919576" y="3512455"/>
                  <a:pt x="1915874" y="3489920"/>
                </a:cubicBezTo>
                <a:cubicBezTo>
                  <a:pt x="1915874" y="3489920"/>
                  <a:pt x="1915874" y="3486164"/>
                  <a:pt x="1917108" y="3482408"/>
                </a:cubicBezTo>
                <a:cubicBezTo>
                  <a:pt x="1919576" y="3463629"/>
                  <a:pt x="1919576" y="3448605"/>
                  <a:pt x="1919576" y="3429826"/>
                </a:cubicBezTo>
                <a:cubicBezTo>
                  <a:pt x="1920810" y="3403535"/>
                  <a:pt x="1923278" y="3377244"/>
                  <a:pt x="1922044" y="3350953"/>
                </a:cubicBezTo>
                <a:cubicBezTo>
                  <a:pt x="1922044" y="3350953"/>
                  <a:pt x="1922044" y="3347197"/>
                  <a:pt x="1922044" y="3347197"/>
                </a:cubicBezTo>
                <a:cubicBezTo>
                  <a:pt x="1923278" y="3347197"/>
                  <a:pt x="1923278" y="3347197"/>
                  <a:pt x="1923278" y="3347197"/>
                </a:cubicBezTo>
                <a:cubicBezTo>
                  <a:pt x="1924512" y="3347197"/>
                  <a:pt x="1925746" y="3347197"/>
                  <a:pt x="1925746" y="3350953"/>
                </a:cubicBezTo>
                <a:cubicBezTo>
                  <a:pt x="1925746" y="3354709"/>
                  <a:pt x="1925746" y="3358465"/>
                  <a:pt x="1925746" y="3362220"/>
                </a:cubicBezTo>
                <a:cubicBezTo>
                  <a:pt x="1925746" y="3384756"/>
                  <a:pt x="1925746" y="3407291"/>
                  <a:pt x="1925746" y="3429826"/>
                </a:cubicBezTo>
                <a:cubicBezTo>
                  <a:pt x="1925746" y="3433582"/>
                  <a:pt x="1925746" y="3441093"/>
                  <a:pt x="1928214" y="3441093"/>
                </a:cubicBezTo>
                <a:cubicBezTo>
                  <a:pt x="1933150" y="3437338"/>
                  <a:pt x="1933150" y="3452361"/>
                  <a:pt x="1933150" y="3459873"/>
                </a:cubicBezTo>
                <a:cubicBezTo>
                  <a:pt x="1933150" y="3474896"/>
                  <a:pt x="1933150" y="3489920"/>
                  <a:pt x="1933150" y="3504943"/>
                </a:cubicBezTo>
                <a:cubicBezTo>
                  <a:pt x="1933150" y="3516211"/>
                  <a:pt x="1934384" y="3527478"/>
                  <a:pt x="1935618" y="3538746"/>
                </a:cubicBezTo>
                <a:cubicBezTo>
                  <a:pt x="1938086" y="3534990"/>
                  <a:pt x="1939320" y="3527478"/>
                  <a:pt x="1939320" y="3519966"/>
                </a:cubicBezTo>
                <a:cubicBezTo>
                  <a:pt x="1939320" y="3489920"/>
                  <a:pt x="1936852" y="3459873"/>
                  <a:pt x="1940554" y="3429826"/>
                </a:cubicBezTo>
                <a:cubicBezTo>
                  <a:pt x="1940554" y="3381000"/>
                  <a:pt x="1940554" y="3332174"/>
                  <a:pt x="1940554" y="3287103"/>
                </a:cubicBezTo>
                <a:cubicBezTo>
                  <a:pt x="1940554" y="3279591"/>
                  <a:pt x="1936852" y="3275836"/>
                  <a:pt x="1939320" y="3268324"/>
                </a:cubicBezTo>
                <a:lnTo>
                  <a:pt x="1940455" y="3257693"/>
                </a:lnTo>
                <a:lnTo>
                  <a:pt x="1942657" y="3266403"/>
                </a:lnTo>
                <a:cubicBezTo>
                  <a:pt x="1954046" y="3277667"/>
                  <a:pt x="1950250" y="3292686"/>
                  <a:pt x="1950250" y="3307705"/>
                </a:cubicBezTo>
                <a:cubicBezTo>
                  <a:pt x="1950250" y="3311459"/>
                  <a:pt x="1946453" y="3318969"/>
                  <a:pt x="1954046" y="3322723"/>
                </a:cubicBezTo>
                <a:cubicBezTo>
                  <a:pt x="1973029" y="3341497"/>
                  <a:pt x="1992011" y="3360271"/>
                  <a:pt x="2018586" y="3364025"/>
                </a:cubicBezTo>
                <a:cubicBezTo>
                  <a:pt x="2037568" y="3367780"/>
                  <a:pt x="2064144" y="3367780"/>
                  <a:pt x="2064144" y="3397818"/>
                </a:cubicBezTo>
                <a:cubicBezTo>
                  <a:pt x="2064144" y="3409082"/>
                  <a:pt x="2075533" y="3420346"/>
                  <a:pt x="2086923" y="3420346"/>
                </a:cubicBezTo>
                <a:cubicBezTo>
                  <a:pt x="2098312" y="3424101"/>
                  <a:pt x="2105905" y="3427856"/>
                  <a:pt x="2117294" y="3435365"/>
                </a:cubicBezTo>
                <a:cubicBezTo>
                  <a:pt x="2121091" y="3435365"/>
                  <a:pt x="2124887" y="3435365"/>
                  <a:pt x="2124887" y="3435365"/>
                </a:cubicBezTo>
                <a:cubicBezTo>
                  <a:pt x="2143869" y="3416591"/>
                  <a:pt x="2162852" y="3401573"/>
                  <a:pt x="2162852" y="3379044"/>
                </a:cubicBezTo>
                <a:lnTo>
                  <a:pt x="2162852" y="3232597"/>
                </a:lnTo>
                <a:lnTo>
                  <a:pt x="2172218" y="3223332"/>
                </a:lnTo>
                <a:lnTo>
                  <a:pt x="2176628" y="3208503"/>
                </a:lnTo>
                <a:lnTo>
                  <a:pt x="2180760" y="3217845"/>
                </a:lnTo>
                <a:lnTo>
                  <a:pt x="2180760" y="3278715"/>
                </a:lnTo>
                <a:cubicBezTo>
                  <a:pt x="2180760" y="3286225"/>
                  <a:pt x="2188353" y="3289979"/>
                  <a:pt x="2192149" y="3289979"/>
                </a:cubicBezTo>
                <a:cubicBezTo>
                  <a:pt x="2199743" y="3289979"/>
                  <a:pt x="2203539" y="3286225"/>
                  <a:pt x="2203539" y="3278715"/>
                </a:cubicBezTo>
                <a:cubicBezTo>
                  <a:pt x="2203539" y="3273083"/>
                  <a:pt x="2202590" y="3266512"/>
                  <a:pt x="2202115" y="3260410"/>
                </a:cubicBezTo>
                <a:lnTo>
                  <a:pt x="2202994" y="3250841"/>
                </a:lnTo>
                <a:lnTo>
                  <a:pt x="2207223" y="3256194"/>
                </a:lnTo>
                <a:cubicBezTo>
                  <a:pt x="2213155" y="3265933"/>
                  <a:pt x="2217901" y="3276259"/>
                  <a:pt x="2221696" y="3287053"/>
                </a:cubicBezTo>
                <a:lnTo>
                  <a:pt x="2222521" y="3291363"/>
                </a:lnTo>
                <a:lnTo>
                  <a:pt x="2222521" y="3293734"/>
                </a:lnTo>
                <a:cubicBezTo>
                  <a:pt x="2222521" y="3297489"/>
                  <a:pt x="2221572" y="3301243"/>
                  <a:pt x="2221572" y="3304059"/>
                </a:cubicBezTo>
                <a:lnTo>
                  <a:pt x="2225738" y="3308180"/>
                </a:lnTo>
                <a:lnTo>
                  <a:pt x="2234984" y="3356516"/>
                </a:lnTo>
                <a:cubicBezTo>
                  <a:pt x="2234984" y="3379044"/>
                  <a:pt x="2231188" y="3405327"/>
                  <a:pt x="2238781" y="3431610"/>
                </a:cubicBezTo>
                <a:cubicBezTo>
                  <a:pt x="2246374" y="3446629"/>
                  <a:pt x="2242578" y="3465403"/>
                  <a:pt x="2238781" y="3480422"/>
                </a:cubicBezTo>
                <a:cubicBezTo>
                  <a:pt x="2238781" y="3495441"/>
                  <a:pt x="2250170" y="3510460"/>
                  <a:pt x="2246374" y="3525478"/>
                </a:cubicBezTo>
                <a:cubicBezTo>
                  <a:pt x="2246374" y="3532988"/>
                  <a:pt x="2238781" y="3548007"/>
                  <a:pt x="2253966" y="3544252"/>
                </a:cubicBezTo>
                <a:cubicBezTo>
                  <a:pt x="2265356" y="3544252"/>
                  <a:pt x="2257764" y="3532988"/>
                  <a:pt x="2261560" y="3525478"/>
                </a:cubicBezTo>
                <a:cubicBezTo>
                  <a:pt x="2265356" y="3480422"/>
                  <a:pt x="2253966" y="3439120"/>
                  <a:pt x="2253966" y="3394063"/>
                </a:cubicBezTo>
                <a:cubicBezTo>
                  <a:pt x="2253966" y="3371535"/>
                  <a:pt x="2272949" y="3360271"/>
                  <a:pt x="2276746" y="3337742"/>
                </a:cubicBezTo>
                <a:cubicBezTo>
                  <a:pt x="2276746" y="3337742"/>
                  <a:pt x="2280542" y="3337742"/>
                  <a:pt x="2284338" y="3337742"/>
                </a:cubicBezTo>
                <a:cubicBezTo>
                  <a:pt x="2288135" y="3337742"/>
                  <a:pt x="2295728" y="3333988"/>
                  <a:pt x="2299524" y="3341497"/>
                </a:cubicBezTo>
                <a:cubicBezTo>
                  <a:pt x="2299524" y="3352761"/>
                  <a:pt x="2299524" y="3364025"/>
                  <a:pt x="2299524" y="3375290"/>
                </a:cubicBezTo>
                <a:cubicBezTo>
                  <a:pt x="2299524" y="3386554"/>
                  <a:pt x="2307117" y="3390308"/>
                  <a:pt x="2307117" y="3397818"/>
                </a:cubicBezTo>
                <a:cubicBezTo>
                  <a:pt x="2307117" y="3401573"/>
                  <a:pt x="2310914" y="3401573"/>
                  <a:pt x="2314710" y="3401573"/>
                </a:cubicBezTo>
                <a:cubicBezTo>
                  <a:pt x="2318506" y="3401573"/>
                  <a:pt x="2318506" y="3397818"/>
                  <a:pt x="2318506" y="3394063"/>
                </a:cubicBezTo>
                <a:cubicBezTo>
                  <a:pt x="2318506" y="3382799"/>
                  <a:pt x="2318506" y="3371535"/>
                  <a:pt x="2318506" y="3360271"/>
                </a:cubicBezTo>
                <a:cubicBezTo>
                  <a:pt x="2318506" y="3356516"/>
                  <a:pt x="2318506" y="3349006"/>
                  <a:pt x="2326100" y="3349006"/>
                </a:cubicBezTo>
                <a:cubicBezTo>
                  <a:pt x="2329896" y="3349006"/>
                  <a:pt x="2329896" y="3356516"/>
                  <a:pt x="2333692" y="3356516"/>
                </a:cubicBezTo>
                <a:cubicBezTo>
                  <a:pt x="2345082" y="3371535"/>
                  <a:pt x="2352675" y="3386554"/>
                  <a:pt x="2352675" y="3401573"/>
                </a:cubicBezTo>
                <a:cubicBezTo>
                  <a:pt x="2352675" y="3427856"/>
                  <a:pt x="2371658" y="3446629"/>
                  <a:pt x="2367861" y="3472912"/>
                </a:cubicBezTo>
                <a:cubicBezTo>
                  <a:pt x="2367861" y="3472912"/>
                  <a:pt x="2371658" y="3472912"/>
                  <a:pt x="2371658" y="3472912"/>
                </a:cubicBezTo>
                <a:cubicBezTo>
                  <a:pt x="2375454" y="3472912"/>
                  <a:pt x="2375454" y="3472912"/>
                  <a:pt x="2379250" y="3472912"/>
                </a:cubicBezTo>
                <a:cubicBezTo>
                  <a:pt x="2379250" y="3469158"/>
                  <a:pt x="2379250" y="3461648"/>
                  <a:pt x="2379250" y="3457893"/>
                </a:cubicBezTo>
                <a:cubicBezTo>
                  <a:pt x="2383047" y="3442875"/>
                  <a:pt x="2386843" y="3442875"/>
                  <a:pt x="2402029" y="3446629"/>
                </a:cubicBezTo>
                <a:cubicBezTo>
                  <a:pt x="2405826" y="3450384"/>
                  <a:pt x="2409622" y="3450384"/>
                  <a:pt x="2413419" y="3442875"/>
                </a:cubicBezTo>
                <a:cubicBezTo>
                  <a:pt x="2417215" y="3431610"/>
                  <a:pt x="2417215" y="3420346"/>
                  <a:pt x="2424808" y="3409082"/>
                </a:cubicBezTo>
                <a:cubicBezTo>
                  <a:pt x="2424808" y="3420346"/>
                  <a:pt x="2424808" y="3427856"/>
                  <a:pt x="2424808" y="3435365"/>
                </a:cubicBezTo>
                <a:cubicBezTo>
                  <a:pt x="2424808" y="3442875"/>
                  <a:pt x="2432401" y="3442875"/>
                  <a:pt x="2436197" y="3439120"/>
                </a:cubicBezTo>
                <a:cubicBezTo>
                  <a:pt x="2439994" y="3439120"/>
                  <a:pt x="2439994" y="3431610"/>
                  <a:pt x="2443791" y="3439120"/>
                </a:cubicBezTo>
                <a:cubicBezTo>
                  <a:pt x="2443791" y="3439120"/>
                  <a:pt x="2447587" y="3442875"/>
                  <a:pt x="2443791" y="3442875"/>
                </a:cubicBezTo>
                <a:cubicBezTo>
                  <a:pt x="2436197" y="3454139"/>
                  <a:pt x="2439994" y="3469158"/>
                  <a:pt x="2439994" y="3480422"/>
                </a:cubicBezTo>
                <a:cubicBezTo>
                  <a:pt x="2439994" y="3484177"/>
                  <a:pt x="2439994" y="3487931"/>
                  <a:pt x="2443791" y="3487931"/>
                </a:cubicBezTo>
                <a:cubicBezTo>
                  <a:pt x="2447587" y="3487931"/>
                  <a:pt x="2447587" y="3487931"/>
                  <a:pt x="2451383" y="3484177"/>
                </a:cubicBezTo>
                <a:cubicBezTo>
                  <a:pt x="2458976" y="3476667"/>
                  <a:pt x="2458976" y="3465403"/>
                  <a:pt x="2466569" y="3461648"/>
                </a:cubicBezTo>
                <a:cubicBezTo>
                  <a:pt x="2474162" y="3457893"/>
                  <a:pt x="2477959" y="3450384"/>
                  <a:pt x="2485551" y="3457893"/>
                </a:cubicBezTo>
                <a:cubicBezTo>
                  <a:pt x="2489348" y="3461648"/>
                  <a:pt x="2496941" y="3461648"/>
                  <a:pt x="2496941" y="3465403"/>
                </a:cubicBezTo>
                <a:cubicBezTo>
                  <a:pt x="2496941" y="3472912"/>
                  <a:pt x="2500737" y="3480422"/>
                  <a:pt x="2496941" y="3484177"/>
                </a:cubicBezTo>
                <a:cubicBezTo>
                  <a:pt x="2489348" y="3499195"/>
                  <a:pt x="2485551" y="3514214"/>
                  <a:pt x="2481755" y="3529233"/>
                </a:cubicBezTo>
                <a:cubicBezTo>
                  <a:pt x="2474162" y="3540497"/>
                  <a:pt x="2477959" y="3540497"/>
                  <a:pt x="2489348" y="3548007"/>
                </a:cubicBezTo>
                <a:cubicBezTo>
                  <a:pt x="2496941" y="3548007"/>
                  <a:pt x="2508330" y="3551762"/>
                  <a:pt x="2512126" y="3559271"/>
                </a:cubicBezTo>
                <a:cubicBezTo>
                  <a:pt x="2512126" y="3570535"/>
                  <a:pt x="2519720" y="3578045"/>
                  <a:pt x="2519720" y="3593064"/>
                </a:cubicBezTo>
                <a:cubicBezTo>
                  <a:pt x="2515923" y="3600573"/>
                  <a:pt x="2519720" y="3611837"/>
                  <a:pt x="2515923" y="3623101"/>
                </a:cubicBezTo>
                <a:cubicBezTo>
                  <a:pt x="2515923" y="3630611"/>
                  <a:pt x="2523516" y="3630611"/>
                  <a:pt x="2527312" y="3630611"/>
                </a:cubicBezTo>
                <a:cubicBezTo>
                  <a:pt x="2534906" y="3630611"/>
                  <a:pt x="2538702" y="3626856"/>
                  <a:pt x="2538702" y="3623101"/>
                </a:cubicBezTo>
                <a:cubicBezTo>
                  <a:pt x="2538702" y="3615592"/>
                  <a:pt x="2534906" y="3615592"/>
                  <a:pt x="2534906" y="3611837"/>
                </a:cubicBezTo>
                <a:cubicBezTo>
                  <a:pt x="2527312" y="3593064"/>
                  <a:pt x="2531109" y="3578045"/>
                  <a:pt x="2546295" y="3566780"/>
                </a:cubicBezTo>
                <a:cubicBezTo>
                  <a:pt x="2553888" y="3563026"/>
                  <a:pt x="2561481" y="3570535"/>
                  <a:pt x="2569074" y="3563026"/>
                </a:cubicBezTo>
                <a:cubicBezTo>
                  <a:pt x="2569074" y="3551762"/>
                  <a:pt x="2569074" y="3540497"/>
                  <a:pt x="2569074" y="3529233"/>
                </a:cubicBezTo>
                <a:cubicBezTo>
                  <a:pt x="2572870" y="3521724"/>
                  <a:pt x="2565277" y="3510460"/>
                  <a:pt x="2572870" y="3499195"/>
                </a:cubicBezTo>
                <a:cubicBezTo>
                  <a:pt x="2584260" y="3487931"/>
                  <a:pt x="2569074" y="3484177"/>
                  <a:pt x="2569074" y="3472912"/>
                </a:cubicBezTo>
                <a:cubicBezTo>
                  <a:pt x="2572870" y="3439120"/>
                  <a:pt x="2561481" y="3409082"/>
                  <a:pt x="2565277" y="3379044"/>
                </a:cubicBezTo>
                <a:cubicBezTo>
                  <a:pt x="2565277" y="3364025"/>
                  <a:pt x="2565277" y="3352761"/>
                  <a:pt x="2565277" y="3337742"/>
                </a:cubicBezTo>
                <a:cubicBezTo>
                  <a:pt x="2565277" y="3315214"/>
                  <a:pt x="2565277" y="3296440"/>
                  <a:pt x="2546295" y="3273912"/>
                </a:cubicBezTo>
                <a:cubicBezTo>
                  <a:pt x="2550091" y="3270157"/>
                  <a:pt x="2557684" y="3270157"/>
                  <a:pt x="2557684" y="3266403"/>
                </a:cubicBezTo>
                <a:cubicBezTo>
                  <a:pt x="2576667" y="3251384"/>
                  <a:pt x="2576667" y="3247629"/>
                  <a:pt x="2561481" y="3225101"/>
                </a:cubicBezTo>
                <a:lnTo>
                  <a:pt x="2554490" y="3215987"/>
                </a:lnTo>
                <a:lnTo>
                  <a:pt x="2571797" y="3188602"/>
                </a:lnTo>
                <a:cubicBezTo>
                  <a:pt x="2571797" y="3184847"/>
                  <a:pt x="2571797" y="3177338"/>
                  <a:pt x="2571797" y="3169828"/>
                </a:cubicBezTo>
                <a:cubicBezTo>
                  <a:pt x="2571797" y="3158564"/>
                  <a:pt x="2571797" y="3143545"/>
                  <a:pt x="2571797" y="3132281"/>
                </a:cubicBezTo>
                <a:lnTo>
                  <a:pt x="2571797" y="3113424"/>
                </a:lnTo>
                <a:lnTo>
                  <a:pt x="2582361" y="3102602"/>
                </a:lnTo>
                <a:lnTo>
                  <a:pt x="2583219" y="3095181"/>
                </a:lnTo>
                <a:lnTo>
                  <a:pt x="2584609" y="3113507"/>
                </a:lnTo>
                <a:cubicBezTo>
                  <a:pt x="2584134" y="3120078"/>
                  <a:pt x="2583185" y="3126649"/>
                  <a:pt x="2583185" y="3132281"/>
                </a:cubicBezTo>
                <a:cubicBezTo>
                  <a:pt x="2586982" y="3136036"/>
                  <a:pt x="2583185" y="3139790"/>
                  <a:pt x="2586982" y="3143545"/>
                </a:cubicBezTo>
                <a:cubicBezTo>
                  <a:pt x="2590778" y="3143545"/>
                  <a:pt x="2594575" y="3143545"/>
                  <a:pt x="2594575" y="3143545"/>
                </a:cubicBezTo>
                <a:cubicBezTo>
                  <a:pt x="2598371" y="3124772"/>
                  <a:pt x="2613557" y="3132281"/>
                  <a:pt x="2624946" y="3132281"/>
                </a:cubicBezTo>
                <a:lnTo>
                  <a:pt x="2624946" y="3127972"/>
                </a:lnTo>
                <a:lnTo>
                  <a:pt x="2628291" y="3135251"/>
                </a:lnTo>
                <a:cubicBezTo>
                  <a:pt x="2632563" y="3139475"/>
                  <a:pt x="2638257" y="3142291"/>
                  <a:pt x="2643952" y="3142291"/>
                </a:cubicBezTo>
                <a:lnTo>
                  <a:pt x="2645877" y="3143243"/>
                </a:lnTo>
                <a:lnTo>
                  <a:pt x="2643929" y="3154809"/>
                </a:lnTo>
                <a:cubicBezTo>
                  <a:pt x="2643929" y="3158564"/>
                  <a:pt x="2643929" y="3162319"/>
                  <a:pt x="2651521" y="3166073"/>
                </a:cubicBezTo>
                <a:cubicBezTo>
                  <a:pt x="2655317" y="3166073"/>
                  <a:pt x="2655317" y="3158564"/>
                  <a:pt x="2659115" y="3158564"/>
                </a:cubicBezTo>
                <a:lnTo>
                  <a:pt x="2662156" y="3151293"/>
                </a:lnTo>
                <a:lnTo>
                  <a:pt x="2670503" y="3155421"/>
                </a:lnTo>
                <a:lnTo>
                  <a:pt x="2670503" y="3159311"/>
                </a:lnTo>
                <a:lnTo>
                  <a:pt x="2667600" y="3177075"/>
                </a:lnTo>
                <a:cubicBezTo>
                  <a:pt x="2666220" y="3182493"/>
                  <a:pt x="2663909" y="3186778"/>
                  <a:pt x="2659051" y="3188383"/>
                </a:cubicBezTo>
                <a:cubicBezTo>
                  <a:pt x="2655317" y="3188848"/>
                  <a:pt x="2658543" y="3194442"/>
                  <a:pt x="2660032" y="3196255"/>
                </a:cubicBezTo>
                <a:cubicBezTo>
                  <a:pt x="2662881" y="3203895"/>
                  <a:pt x="2666483" y="3207443"/>
                  <a:pt x="2670463" y="3208946"/>
                </a:cubicBezTo>
                <a:lnTo>
                  <a:pt x="2672879" y="3209026"/>
                </a:lnTo>
                <a:lnTo>
                  <a:pt x="2678097" y="3237413"/>
                </a:lnTo>
                <a:cubicBezTo>
                  <a:pt x="2678097" y="3244923"/>
                  <a:pt x="2685689" y="3248677"/>
                  <a:pt x="2693282" y="3248677"/>
                </a:cubicBezTo>
                <a:cubicBezTo>
                  <a:pt x="2700875" y="3248677"/>
                  <a:pt x="2704672" y="3241168"/>
                  <a:pt x="2704672" y="3229904"/>
                </a:cubicBezTo>
                <a:lnTo>
                  <a:pt x="2703772" y="3216999"/>
                </a:lnTo>
                <a:lnTo>
                  <a:pt x="2704863" y="3217403"/>
                </a:lnTo>
                <a:cubicBezTo>
                  <a:pt x="2711076" y="3222875"/>
                  <a:pt x="2716226" y="3231228"/>
                  <a:pt x="2720186" y="3242726"/>
                </a:cubicBezTo>
                <a:cubicBezTo>
                  <a:pt x="2720432" y="3244694"/>
                  <a:pt x="2720677" y="3246662"/>
                  <a:pt x="2719432" y="3246817"/>
                </a:cubicBezTo>
                <a:cubicBezTo>
                  <a:pt x="2708698" y="3262145"/>
                  <a:pt x="2715129" y="3283329"/>
                  <a:pt x="2717581" y="3303010"/>
                </a:cubicBezTo>
                <a:cubicBezTo>
                  <a:pt x="2720013" y="3332687"/>
                  <a:pt x="2717013" y="3339056"/>
                  <a:pt x="2699073" y="3347287"/>
                </a:cubicBezTo>
                <a:cubicBezTo>
                  <a:pt x="2706260" y="3364379"/>
                  <a:pt x="2712975" y="3367540"/>
                  <a:pt x="2726180" y="3361898"/>
                </a:cubicBezTo>
                <a:cubicBezTo>
                  <a:pt x="2750099" y="3350924"/>
                  <a:pt x="2750099" y="3350924"/>
                  <a:pt x="2747287" y="3389249"/>
                </a:cubicBezTo>
                <a:cubicBezTo>
                  <a:pt x="2746701" y="3435291"/>
                  <a:pt x="2734683" y="3470764"/>
                  <a:pt x="2712479" y="3495515"/>
                </a:cubicBezTo>
                <a:cubicBezTo>
                  <a:pt x="2704745" y="3504473"/>
                  <a:pt x="2700745" y="3512966"/>
                  <a:pt x="2701215" y="3526897"/>
                </a:cubicBezTo>
                <a:cubicBezTo>
                  <a:pt x="2700932" y="3544921"/>
                  <a:pt x="2704893" y="3556419"/>
                  <a:pt x="2716588" y="3558960"/>
                </a:cubicBezTo>
                <a:cubicBezTo>
                  <a:pt x="2741714" y="3567822"/>
                  <a:pt x="2746920" y="3579165"/>
                  <a:pt x="2745352" y="3617335"/>
                </a:cubicBezTo>
                <a:cubicBezTo>
                  <a:pt x="2745088" y="3625362"/>
                  <a:pt x="2745823" y="3631267"/>
                  <a:pt x="2746804" y="3639139"/>
                </a:cubicBezTo>
                <a:cubicBezTo>
                  <a:pt x="2748294" y="3640952"/>
                  <a:pt x="2748294" y="3640952"/>
                  <a:pt x="2748540" y="3642920"/>
                </a:cubicBezTo>
                <a:cubicBezTo>
                  <a:pt x="2748540" y="3642920"/>
                  <a:pt x="2747049" y="3641107"/>
                  <a:pt x="2745804" y="3641262"/>
                </a:cubicBezTo>
                <a:cubicBezTo>
                  <a:pt x="2742069" y="3641727"/>
                  <a:pt x="2736844" y="3640380"/>
                  <a:pt x="2732864" y="3638877"/>
                </a:cubicBezTo>
                <a:cubicBezTo>
                  <a:pt x="2714453" y="3633175"/>
                  <a:pt x="2702719" y="3650626"/>
                  <a:pt x="2705151" y="3680303"/>
                </a:cubicBezTo>
                <a:cubicBezTo>
                  <a:pt x="2707357" y="3698016"/>
                  <a:pt x="2711808" y="3713451"/>
                  <a:pt x="2719749" y="3726452"/>
                </a:cubicBezTo>
                <a:cubicBezTo>
                  <a:pt x="2726201" y="3737641"/>
                  <a:pt x="2728916" y="3749294"/>
                  <a:pt x="2724162" y="3761878"/>
                </a:cubicBezTo>
                <a:cubicBezTo>
                  <a:pt x="2721162" y="3768248"/>
                  <a:pt x="2718653" y="3778553"/>
                  <a:pt x="2725614" y="3783682"/>
                </a:cubicBezTo>
                <a:cubicBezTo>
                  <a:pt x="2732329" y="3786843"/>
                  <a:pt x="2738798" y="3788036"/>
                  <a:pt x="2742554" y="3777575"/>
                </a:cubicBezTo>
                <a:cubicBezTo>
                  <a:pt x="2752836" y="3738320"/>
                  <a:pt x="2781245" y="3722790"/>
                  <a:pt x="2788793" y="3681877"/>
                </a:cubicBezTo>
                <a:cubicBezTo>
                  <a:pt x="2790057" y="3671726"/>
                  <a:pt x="2797037" y="3666860"/>
                  <a:pt x="2803017" y="3664116"/>
                </a:cubicBezTo>
                <a:cubicBezTo>
                  <a:pt x="2820202" y="3659977"/>
                  <a:pt x="2830691" y="3642681"/>
                  <a:pt x="2839690" y="3623572"/>
                </a:cubicBezTo>
                <a:cubicBezTo>
                  <a:pt x="2846444" y="3606742"/>
                  <a:pt x="2854443" y="3589756"/>
                  <a:pt x="2866912" y="3578210"/>
                </a:cubicBezTo>
                <a:cubicBezTo>
                  <a:pt x="2874647" y="3569252"/>
                  <a:pt x="2873666" y="3561380"/>
                  <a:pt x="2864970" y="3552470"/>
                </a:cubicBezTo>
                <a:cubicBezTo>
                  <a:pt x="2863235" y="3548688"/>
                  <a:pt x="2859500" y="3549154"/>
                  <a:pt x="2858765" y="3543249"/>
                </a:cubicBezTo>
                <a:cubicBezTo>
                  <a:pt x="2862010" y="3538848"/>
                  <a:pt x="2864989" y="3542474"/>
                  <a:pt x="2868725" y="3542009"/>
                </a:cubicBezTo>
                <a:cubicBezTo>
                  <a:pt x="2880420" y="3544549"/>
                  <a:pt x="2890909" y="3527254"/>
                  <a:pt x="2888703" y="3509541"/>
                </a:cubicBezTo>
                <a:cubicBezTo>
                  <a:pt x="2885987" y="3497887"/>
                  <a:pt x="2881007" y="3498508"/>
                  <a:pt x="2875782" y="3497160"/>
                </a:cubicBezTo>
                <a:cubicBezTo>
                  <a:pt x="2870802" y="3497780"/>
                  <a:pt x="2864577" y="3498555"/>
                  <a:pt x="2864841" y="3490528"/>
                </a:cubicBezTo>
                <a:cubicBezTo>
                  <a:pt x="2863616" y="3480687"/>
                  <a:pt x="2867860" y="3474163"/>
                  <a:pt x="2874085" y="3473387"/>
                </a:cubicBezTo>
                <a:cubicBezTo>
                  <a:pt x="2876820" y="3475045"/>
                  <a:pt x="2879311" y="3474735"/>
                  <a:pt x="2880556" y="3474580"/>
                </a:cubicBezTo>
                <a:cubicBezTo>
                  <a:pt x="2890761" y="3475308"/>
                  <a:pt x="2897496" y="3468473"/>
                  <a:pt x="2898024" y="3452418"/>
                </a:cubicBezTo>
                <a:cubicBezTo>
                  <a:pt x="2899553" y="3434240"/>
                  <a:pt x="2901082" y="3416061"/>
                  <a:pt x="2902856" y="3399851"/>
                </a:cubicBezTo>
                <a:cubicBezTo>
                  <a:pt x="2903385" y="3383796"/>
                  <a:pt x="2908384" y="3373180"/>
                  <a:pt x="2918099" y="3369972"/>
                </a:cubicBezTo>
                <a:cubicBezTo>
                  <a:pt x="2925324" y="3367073"/>
                  <a:pt x="2926079" y="3362982"/>
                  <a:pt x="2921118" y="3353607"/>
                </a:cubicBezTo>
                <a:cubicBezTo>
                  <a:pt x="2913422" y="3342573"/>
                  <a:pt x="2914196" y="3328486"/>
                  <a:pt x="2914970" y="3314399"/>
                </a:cubicBezTo>
                <a:cubicBezTo>
                  <a:pt x="2921518" y="3275610"/>
                  <a:pt x="2920595" y="3237751"/>
                  <a:pt x="2910713" y="3199009"/>
                </a:cubicBezTo>
                <a:cubicBezTo>
                  <a:pt x="2908242" y="3189323"/>
                  <a:pt x="2909756" y="3178642"/>
                  <a:pt x="2913600" y="3170168"/>
                </a:cubicBezTo>
                <a:lnTo>
                  <a:pt x="2920246" y="3164024"/>
                </a:lnTo>
                <a:lnTo>
                  <a:pt x="2924120" y="3176318"/>
                </a:lnTo>
                <a:cubicBezTo>
                  <a:pt x="2925365" y="3182185"/>
                  <a:pt x="2925840" y="3188286"/>
                  <a:pt x="2924890" y="3194857"/>
                </a:cubicBezTo>
                <a:cubicBezTo>
                  <a:pt x="2924890" y="3194857"/>
                  <a:pt x="2928687" y="3194857"/>
                  <a:pt x="2928687" y="3194857"/>
                </a:cubicBezTo>
                <a:cubicBezTo>
                  <a:pt x="2932484" y="3194857"/>
                  <a:pt x="2932484" y="3194857"/>
                  <a:pt x="2936280" y="3194857"/>
                </a:cubicBezTo>
                <a:cubicBezTo>
                  <a:pt x="2936280" y="3191103"/>
                  <a:pt x="2936280" y="3183593"/>
                  <a:pt x="2936280" y="3179838"/>
                </a:cubicBezTo>
                <a:lnTo>
                  <a:pt x="2942695" y="3168417"/>
                </a:lnTo>
                <a:lnTo>
                  <a:pt x="2957622" y="3191167"/>
                </a:lnTo>
                <a:cubicBezTo>
                  <a:pt x="2960933" y="3201248"/>
                  <a:pt x="2961720" y="3212642"/>
                  <a:pt x="2959455" y="3224916"/>
                </a:cubicBezTo>
                <a:cubicBezTo>
                  <a:pt x="2957700" y="3231130"/>
                  <a:pt x="2958191" y="3235066"/>
                  <a:pt x="2962416" y="3238537"/>
                </a:cubicBezTo>
                <a:cubicBezTo>
                  <a:pt x="2965396" y="3242164"/>
                  <a:pt x="2968886" y="3239730"/>
                  <a:pt x="2970886" y="3235484"/>
                </a:cubicBezTo>
                <a:cubicBezTo>
                  <a:pt x="2972131" y="3235329"/>
                  <a:pt x="2971886" y="3233361"/>
                  <a:pt x="2973131" y="3233206"/>
                </a:cubicBezTo>
                <a:cubicBezTo>
                  <a:pt x="2976376" y="3228804"/>
                  <a:pt x="2975659" y="3212904"/>
                  <a:pt x="2983356" y="3223937"/>
                </a:cubicBezTo>
                <a:cubicBezTo>
                  <a:pt x="2990806" y="3233003"/>
                  <a:pt x="2986807" y="3241495"/>
                  <a:pt x="2981317" y="3248175"/>
                </a:cubicBezTo>
                <a:cubicBezTo>
                  <a:pt x="2980317" y="3250298"/>
                  <a:pt x="2978073" y="3252577"/>
                  <a:pt x="2975828" y="3254855"/>
                </a:cubicBezTo>
                <a:cubicBezTo>
                  <a:pt x="2973582" y="3257133"/>
                  <a:pt x="2971583" y="3261379"/>
                  <a:pt x="2972318" y="3267284"/>
                </a:cubicBezTo>
                <a:cubicBezTo>
                  <a:pt x="2974299" y="3273033"/>
                  <a:pt x="2977544" y="3268631"/>
                  <a:pt x="2980279" y="3270289"/>
                </a:cubicBezTo>
                <a:cubicBezTo>
                  <a:pt x="2996444" y="3278269"/>
                  <a:pt x="3001650" y="3289613"/>
                  <a:pt x="2992897" y="3310689"/>
                </a:cubicBezTo>
                <a:cubicBezTo>
                  <a:pt x="2969390" y="3365582"/>
                  <a:pt x="2971009" y="3429337"/>
                  <a:pt x="2979099" y="3494284"/>
                </a:cubicBezTo>
                <a:cubicBezTo>
                  <a:pt x="2981060" y="3510029"/>
                  <a:pt x="2983021" y="3525774"/>
                  <a:pt x="2984737" y="3539551"/>
                </a:cubicBezTo>
                <a:cubicBezTo>
                  <a:pt x="2987678" y="3563168"/>
                  <a:pt x="2985395" y="3585437"/>
                  <a:pt x="2980376" y="3606049"/>
                </a:cubicBezTo>
                <a:cubicBezTo>
                  <a:pt x="2977112" y="3620446"/>
                  <a:pt x="2973093" y="3638934"/>
                  <a:pt x="2984015" y="3655562"/>
                </a:cubicBezTo>
                <a:cubicBezTo>
                  <a:pt x="2993201" y="3668409"/>
                  <a:pt x="3016346" y="3671522"/>
                  <a:pt x="3025571" y="3664377"/>
                </a:cubicBezTo>
                <a:cubicBezTo>
                  <a:pt x="3034795" y="3657232"/>
                  <a:pt x="3042285" y="3646306"/>
                  <a:pt x="3050530" y="3631288"/>
                </a:cubicBezTo>
                <a:cubicBezTo>
                  <a:pt x="3033344" y="3635427"/>
                  <a:pt x="3022159" y="3626827"/>
                  <a:pt x="3015727" y="3605643"/>
                </a:cubicBezTo>
                <a:cubicBezTo>
                  <a:pt x="3011766" y="3594145"/>
                  <a:pt x="3014521" y="3585807"/>
                  <a:pt x="3022236" y="3586845"/>
                </a:cubicBezTo>
                <a:cubicBezTo>
                  <a:pt x="3028951" y="3590006"/>
                  <a:pt x="3035176" y="3589230"/>
                  <a:pt x="3041401" y="3588455"/>
                </a:cubicBezTo>
                <a:cubicBezTo>
                  <a:pt x="3058831" y="3586284"/>
                  <a:pt x="3066831" y="3569298"/>
                  <a:pt x="3064644" y="3541590"/>
                </a:cubicBezTo>
                <a:cubicBezTo>
                  <a:pt x="3063908" y="3535685"/>
                  <a:pt x="3063173" y="3529781"/>
                  <a:pt x="3062438" y="3523877"/>
                </a:cubicBezTo>
                <a:cubicBezTo>
                  <a:pt x="3062702" y="3515849"/>
                  <a:pt x="3064212" y="3507667"/>
                  <a:pt x="3070191" y="3504923"/>
                </a:cubicBezTo>
                <a:cubicBezTo>
                  <a:pt x="3074681" y="3500367"/>
                  <a:pt x="3078152" y="3507929"/>
                  <a:pt x="3081378" y="3513523"/>
                </a:cubicBezTo>
                <a:cubicBezTo>
                  <a:pt x="3085848" y="3518962"/>
                  <a:pt x="3089563" y="3528493"/>
                  <a:pt x="3095543" y="3525749"/>
                </a:cubicBezTo>
                <a:cubicBezTo>
                  <a:pt x="3101768" y="3524974"/>
                  <a:pt x="3100298" y="3513165"/>
                  <a:pt x="3100562" y="3505138"/>
                </a:cubicBezTo>
                <a:lnTo>
                  <a:pt x="3105396" y="3443032"/>
                </a:lnTo>
                <a:lnTo>
                  <a:pt x="3112025" y="3446374"/>
                </a:lnTo>
                <a:cubicBezTo>
                  <a:pt x="3116373" y="3448252"/>
                  <a:pt x="3120719" y="3449191"/>
                  <a:pt x="3125066" y="3447313"/>
                </a:cubicBezTo>
                <a:cubicBezTo>
                  <a:pt x="3125066" y="3447313"/>
                  <a:pt x="3127963" y="3447313"/>
                  <a:pt x="3130861" y="3451069"/>
                </a:cubicBezTo>
                <a:cubicBezTo>
                  <a:pt x="3116371" y="3466092"/>
                  <a:pt x="3122168" y="3484871"/>
                  <a:pt x="3122168" y="3503651"/>
                </a:cubicBezTo>
                <a:cubicBezTo>
                  <a:pt x="3119270" y="3511162"/>
                  <a:pt x="3122168" y="3518674"/>
                  <a:pt x="3122168" y="3529941"/>
                </a:cubicBezTo>
                <a:cubicBezTo>
                  <a:pt x="3125066" y="3529941"/>
                  <a:pt x="3125066" y="3533697"/>
                  <a:pt x="3125066" y="3533697"/>
                </a:cubicBezTo>
                <a:cubicBezTo>
                  <a:pt x="3119270" y="3541209"/>
                  <a:pt x="3122168" y="3552477"/>
                  <a:pt x="3116371" y="3559989"/>
                </a:cubicBezTo>
                <a:cubicBezTo>
                  <a:pt x="3113474" y="3575012"/>
                  <a:pt x="3119270" y="3590035"/>
                  <a:pt x="3130861" y="3593791"/>
                </a:cubicBezTo>
                <a:cubicBezTo>
                  <a:pt x="3133759" y="3593791"/>
                  <a:pt x="3136657" y="3597547"/>
                  <a:pt x="3136657" y="3601303"/>
                </a:cubicBezTo>
                <a:cubicBezTo>
                  <a:pt x="3139555" y="3605059"/>
                  <a:pt x="3139555" y="3608815"/>
                  <a:pt x="3133759" y="3608815"/>
                </a:cubicBezTo>
                <a:cubicBezTo>
                  <a:pt x="3133759" y="3623838"/>
                  <a:pt x="3142453" y="3631349"/>
                  <a:pt x="3145351" y="3642617"/>
                </a:cubicBezTo>
                <a:cubicBezTo>
                  <a:pt x="3151146" y="3642617"/>
                  <a:pt x="3154043" y="3646373"/>
                  <a:pt x="3151146" y="3653885"/>
                </a:cubicBezTo>
                <a:cubicBezTo>
                  <a:pt x="3151146" y="3668909"/>
                  <a:pt x="3159840" y="3683931"/>
                  <a:pt x="3156942" y="3698955"/>
                </a:cubicBezTo>
                <a:cubicBezTo>
                  <a:pt x="3156942" y="3702711"/>
                  <a:pt x="3159840" y="3702711"/>
                  <a:pt x="3162738" y="3702711"/>
                </a:cubicBezTo>
                <a:cubicBezTo>
                  <a:pt x="3162738" y="3702711"/>
                  <a:pt x="3165634" y="3702711"/>
                  <a:pt x="3165634" y="3698955"/>
                </a:cubicBezTo>
                <a:cubicBezTo>
                  <a:pt x="3165634" y="3691443"/>
                  <a:pt x="3165634" y="3687687"/>
                  <a:pt x="3165634" y="3683931"/>
                </a:cubicBezTo>
                <a:cubicBezTo>
                  <a:pt x="3165634" y="3680176"/>
                  <a:pt x="3165634" y="3676420"/>
                  <a:pt x="3168533" y="3672664"/>
                </a:cubicBezTo>
                <a:cubicBezTo>
                  <a:pt x="3177227" y="3668909"/>
                  <a:pt x="3180125" y="3657641"/>
                  <a:pt x="3180125" y="3646373"/>
                </a:cubicBezTo>
                <a:cubicBezTo>
                  <a:pt x="3180125" y="3638861"/>
                  <a:pt x="3180125" y="3631349"/>
                  <a:pt x="3180125" y="3620082"/>
                </a:cubicBezTo>
                <a:cubicBezTo>
                  <a:pt x="3171432" y="3620082"/>
                  <a:pt x="3177227" y="3608815"/>
                  <a:pt x="3174329" y="3605059"/>
                </a:cubicBezTo>
                <a:cubicBezTo>
                  <a:pt x="3174329" y="3582523"/>
                  <a:pt x="3174329" y="3556233"/>
                  <a:pt x="3174329" y="3533697"/>
                </a:cubicBezTo>
                <a:cubicBezTo>
                  <a:pt x="3171432" y="3533697"/>
                  <a:pt x="3168533" y="3529941"/>
                  <a:pt x="3171432" y="3526185"/>
                </a:cubicBezTo>
                <a:cubicBezTo>
                  <a:pt x="3171432" y="3522430"/>
                  <a:pt x="3171432" y="3522430"/>
                  <a:pt x="3174329" y="3522430"/>
                </a:cubicBezTo>
                <a:cubicBezTo>
                  <a:pt x="3177227" y="3522430"/>
                  <a:pt x="3180125" y="3522430"/>
                  <a:pt x="3183023" y="3522430"/>
                </a:cubicBezTo>
                <a:cubicBezTo>
                  <a:pt x="3180125" y="3492383"/>
                  <a:pt x="3188818" y="3466092"/>
                  <a:pt x="3188818" y="3436045"/>
                </a:cubicBezTo>
                <a:cubicBezTo>
                  <a:pt x="3183023" y="3428533"/>
                  <a:pt x="3183023" y="3421021"/>
                  <a:pt x="3188818" y="3413510"/>
                </a:cubicBezTo>
                <a:cubicBezTo>
                  <a:pt x="3188818" y="3383463"/>
                  <a:pt x="3188818" y="3349661"/>
                  <a:pt x="3188818" y="3319613"/>
                </a:cubicBezTo>
                <a:cubicBezTo>
                  <a:pt x="3185920" y="3319613"/>
                  <a:pt x="3183023" y="3319613"/>
                  <a:pt x="3183023" y="3319613"/>
                </a:cubicBezTo>
                <a:cubicBezTo>
                  <a:pt x="3183023" y="3300834"/>
                  <a:pt x="3183023" y="3285811"/>
                  <a:pt x="3183023" y="3270787"/>
                </a:cubicBezTo>
                <a:cubicBezTo>
                  <a:pt x="3183023" y="3270787"/>
                  <a:pt x="3185920" y="3267031"/>
                  <a:pt x="3188818" y="3267031"/>
                </a:cubicBezTo>
                <a:cubicBezTo>
                  <a:pt x="3188818" y="3263275"/>
                  <a:pt x="3185920" y="3252008"/>
                  <a:pt x="3188818" y="3252008"/>
                </a:cubicBezTo>
                <a:cubicBezTo>
                  <a:pt x="3197512" y="3248252"/>
                  <a:pt x="3197512" y="3240741"/>
                  <a:pt x="3197512" y="3236985"/>
                </a:cubicBezTo>
                <a:cubicBezTo>
                  <a:pt x="3191716" y="3221961"/>
                  <a:pt x="3191716" y="3210693"/>
                  <a:pt x="3194614" y="3195670"/>
                </a:cubicBezTo>
                <a:cubicBezTo>
                  <a:pt x="3197512" y="3191915"/>
                  <a:pt x="3197512" y="3184403"/>
                  <a:pt x="3194614" y="3180647"/>
                </a:cubicBezTo>
                <a:cubicBezTo>
                  <a:pt x="3188818" y="3169379"/>
                  <a:pt x="3191716" y="3158111"/>
                  <a:pt x="3194614" y="3146844"/>
                </a:cubicBezTo>
                <a:cubicBezTo>
                  <a:pt x="3206205" y="3143088"/>
                  <a:pt x="3200411" y="3131821"/>
                  <a:pt x="3200411" y="3124309"/>
                </a:cubicBezTo>
                <a:cubicBezTo>
                  <a:pt x="3203307" y="3105529"/>
                  <a:pt x="3200411" y="3090506"/>
                  <a:pt x="3200411" y="3075483"/>
                </a:cubicBezTo>
                <a:lnTo>
                  <a:pt x="3200411" y="3052831"/>
                </a:lnTo>
                <a:lnTo>
                  <a:pt x="3207678" y="3053355"/>
                </a:lnTo>
                <a:cubicBezTo>
                  <a:pt x="3207678" y="3053355"/>
                  <a:pt x="3210576" y="3053355"/>
                  <a:pt x="3213473" y="3057111"/>
                </a:cubicBezTo>
                <a:cubicBezTo>
                  <a:pt x="3198984" y="3072134"/>
                  <a:pt x="3204780" y="3090913"/>
                  <a:pt x="3204780" y="3109693"/>
                </a:cubicBezTo>
                <a:cubicBezTo>
                  <a:pt x="3201882" y="3117204"/>
                  <a:pt x="3204780" y="3124716"/>
                  <a:pt x="3204780" y="3135983"/>
                </a:cubicBezTo>
                <a:cubicBezTo>
                  <a:pt x="3207678" y="3135983"/>
                  <a:pt x="3207678" y="3139739"/>
                  <a:pt x="3207678" y="3139739"/>
                </a:cubicBezTo>
                <a:cubicBezTo>
                  <a:pt x="3201882" y="3147251"/>
                  <a:pt x="3204780" y="3158519"/>
                  <a:pt x="3198984" y="3166031"/>
                </a:cubicBezTo>
                <a:cubicBezTo>
                  <a:pt x="3196085" y="3181054"/>
                  <a:pt x="3201882" y="3196077"/>
                  <a:pt x="3213473" y="3199833"/>
                </a:cubicBezTo>
                <a:cubicBezTo>
                  <a:pt x="3216371" y="3199833"/>
                  <a:pt x="3219269" y="3203589"/>
                  <a:pt x="3219269" y="3207345"/>
                </a:cubicBezTo>
                <a:cubicBezTo>
                  <a:pt x="3222167" y="3211101"/>
                  <a:pt x="3222167" y="3214857"/>
                  <a:pt x="3216371" y="3214857"/>
                </a:cubicBezTo>
                <a:cubicBezTo>
                  <a:pt x="3216371" y="3229880"/>
                  <a:pt x="3225064" y="3237391"/>
                  <a:pt x="3227962" y="3248659"/>
                </a:cubicBezTo>
                <a:cubicBezTo>
                  <a:pt x="3233758" y="3248659"/>
                  <a:pt x="3236656" y="3252415"/>
                  <a:pt x="3233758" y="3259927"/>
                </a:cubicBezTo>
                <a:cubicBezTo>
                  <a:pt x="3233758" y="3274951"/>
                  <a:pt x="3242453" y="3289973"/>
                  <a:pt x="3239553" y="3304997"/>
                </a:cubicBezTo>
                <a:cubicBezTo>
                  <a:pt x="3239553" y="3308753"/>
                  <a:pt x="3242453" y="3308753"/>
                  <a:pt x="3245350" y="3308753"/>
                </a:cubicBezTo>
                <a:cubicBezTo>
                  <a:pt x="3245350" y="3308753"/>
                  <a:pt x="3248247" y="3308753"/>
                  <a:pt x="3248247" y="3304997"/>
                </a:cubicBezTo>
                <a:cubicBezTo>
                  <a:pt x="3248247" y="3297485"/>
                  <a:pt x="3248247" y="3293729"/>
                  <a:pt x="3248247" y="3289973"/>
                </a:cubicBezTo>
                <a:cubicBezTo>
                  <a:pt x="3248247" y="3286218"/>
                  <a:pt x="3248247" y="3282462"/>
                  <a:pt x="3251145" y="3278706"/>
                </a:cubicBezTo>
                <a:cubicBezTo>
                  <a:pt x="3259839" y="3274951"/>
                  <a:pt x="3262736" y="3263683"/>
                  <a:pt x="3262736" y="3252415"/>
                </a:cubicBezTo>
                <a:cubicBezTo>
                  <a:pt x="3262736" y="3244903"/>
                  <a:pt x="3262736" y="3237391"/>
                  <a:pt x="3262736" y="3226124"/>
                </a:cubicBezTo>
                <a:cubicBezTo>
                  <a:pt x="3254043" y="3226124"/>
                  <a:pt x="3259839" y="3214857"/>
                  <a:pt x="3256941" y="3211101"/>
                </a:cubicBezTo>
                <a:cubicBezTo>
                  <a:pt x="3256941" y="3188565"/>
                  <a:pt x="3256941" y="3162275"/>
                  <a:pt x="3256941" y="3139739"/>
                </a:cubicBezTo>
                <a:cubicBezTo>
                  <a:pt x="3254043" y="3139739"/>
                  <a:pt x="3251145" y="3135983"/>
                  <a:pt x="3254043" y="3132227"/>
                </a:cubicBezTo>
                <a:cubicBezTo>
                  <a:pt x="3254043" y="3128472"/>
                  <a:pt x="3254043" y="3128472"/>
                  <a:pt x="3256941" y="3128472"/>
                </a:cubicBezTo>
                <a:cubicBezTo>
                  <a:pt x="3259839" y="3128472"/>
                  <a:pt x="3262736" y="3128472"/>
                  <a:pt x="3265635" y="3128472"/>
                </a:cubicBezTo>
                <a:cubicBezTo>
                  <a:pt x="3262736" y="3098425"/>
                  <a:pt x="3271430" y="3072134"/>
                  <a:pt x="3271430" y="3042087"/>
                </a:cubicBezTo>
                <a:cubicBezTo>
                  <a:pt x="3265635" y="3034575"/>
                  <a:pt x="3265635" y="3027063"/>
                  <a:pt x="3271430" y="3019552"/>
                </a:cubicBezTo>
                <a:cubicBezTo>
                  <a:pt x="3271430" y="2989505"/>
                  <a:pt x="3271430" y="2955703"/>
                  <a:pt x="3271430" y="2925655"/>
                </a:cubicBezTo>
                <a:cubicBezTo>
                  <a:pt x="3268532" y="2925655"/>
                  <a:pt x="3265635" y="2925655"/>
                  <a:pt x="3265635" y="2925655"/>
                </a:cubicBezTo>
                <a:cubicBezTo>
                  <a:pt x="3265635" y="2906876"/>
                  <a:pt x="3265635" y="2891853"/>
                  <a:pt x="3265635" y="2876829"/>
                </a:cubicBezTo>
                <a:cubicBezTo>
                  <a:pt x="3265635" y="2876829"/>
                  <a:pt x="3268532" y="2873073"/>
                  <a:pt x="3271430" y="2873073"/>
                </a:cubicBezTo>
                <a:cubicBezTo>
                  <a:pt x="3271430" y="2871195"/>
                  <a:pt x="3270706" y="2867439"/>
                  <a:pt x="3270344" y="2864153"/>
                </a:cubicBezTo>
                <a:lnTo>
                  <a:pt x="3270952" y="2860738"/>
                </a:lnTo>
                <a:lnTo>
                  <a:pt x="3272386" y="2877383"/>
                </a:lnTo>
                <a:cubicBezTo>
                  <a:pt x="3276239" y="2899919"/>
                  <a:pt x="3272386" y="2926209"/>
                  <a:pt x="3272386" y="2952501"/>
                </a:cubicBezTo>
                <a:cubicBezTo>
                  <a:pt x="3272386" y="2978792"/>
                  <a:pt x="3272386" y="3001326"/>
                  <a:pt x="3276239" y="3027617"/>
                </a:cubicBezTo>
                <a:cubicBezTo>
                  <a:pt x="3280092" y="3053909"/>
                  <a:pt x="3280092" y="3080200"/>
                  <a:pt x="3280092" y="3106491"/>
                </a:cubicBezTo>
                <a:cubicBezTo>
                  <a:pt x="3280092" y="3106491"/>
                  <a:pt x="3280092" y="3110247"/>
                  <a:pt x="3280092" y="3114003"/>
                </a:cubicBezTo>
                <a:cubicBezTo>
                  <a:pt x="3280092" y="3121514"/>
                  <a:pt x="3276239" y="3132782"/>
                  <a:pt x="3283946" y="3136538"/>
                </a:cubicBezTo>
                <a:cubicBezTo>
                  <a:pt x="3283946" y="3151561"/>
                  <a:pt x="3291653" y="3166585"/>
                  <a:pt x="3291653" y="3181608"/>
                </a:cubicBezTo>
                <a:cubicBezTo>
                  <a:pt x="3291653" y="3189120"/>
                  <a:pt x="3291653" y="3192876"/>
                  <a:pt x="3295506" y="3200387"/>
                </a:cubicBezTo>
                <a:cubicBezTo>
                  <a:pt x="3299359" y="3207899"/>
                  <a:pt x="3295506" y="3215411"/>
                  <a:pt x="3295506" y="3226678"/>
                </a:cubicBezTo>
                <a:cubicBezTo>
                  <a:pt x="3295506" y="3234190"/>
                  <a:pt x="3303213" y="3241701"/>
                  <a:pt x="3303213" y="3252969"/>
                </a:cubicBezTo>
                <a:cubicBezTo>
                  <a:pt x="3303213" y="3256725"/>
                  <a:pt x="3299359" y="3260481"/>
                  <a:pt x="3295506" y="3267993"/>
                </a:cubicBezTo>
                <a:cubicBezTo>
                  <a:pt x="3295506" y="3275504"/>
                  <a:pt x="3307067" y="3271749"/>
                  <a:pt x="3307067" y="3275504"/>
                </a:cubicBezTo>
                <a:cubicBezTo>
                  <a:pt x="3307067" y="3279260"/>
                  <a:pt x="3307067" y="3279260"/>
                  <a:pt x="3307067" y="3283016"/>
                </a:cubicBezTo>
                <a:cubicBezTo>
                  <a:pt x="3307067" y="3301795"/>
                  <a:pt x="3310919" y="3324330"/>
                  <a:pt x="3314772" y="3343110"/>
                </a:cubicBezTo>
                <a:cubicBezTo>
                  <a:pt x="3314772" y="3358133"/>
                  <a:pt x="3318627" y="3373157"/>
                  <a:pt x="3322480" y="3388180"/>
                </a:cubicBezTo>
                <a:cubicBezTo>
                  <a:pt x="3326334" y="3410715"/>
                  <a:pt x="3326334" y="3410715"/>
                  <a:pt x="3322480" y="3433250"/>
                </a:cubicBezTo>
                <a:cubicBezTo>
                  <a:pt x="3318627" y="3440762"/>
                  <a:pt x="3314772" y="3448274"/>
                  <a:pt x="3330187" y="3448274"/>
                </a:cubicBezTo>
                <a:cubicBezTo>
                  <a:pt x="3337894" y="3448274"/>
                  <a:pt x="3341747" y="3459541"/>
                  <a:pt x="3337894" y="3467053"/>
                </a:cubicBezTo>
                <a:cubicBezTo>
                  <a:pt x="3326334" y="3482076"/>
                  <a:pt x="3334039" y="3493344"/>
                  <a:pt x="3334039" y="3508368"/>
                </a:cubicBezTo>
                <a:cubicBezTo>
                  <a:pt x="3330187" y="3515879"/>
                  <a:pt x="3345601" y="3530903"/>
                  <a:pt x="3353307" y="3527147"/>
                </a:cubicBezTo>
                <a:cubicBezTo>
                  <a:pt x="3372574" y="3527147"/>
                  <a:pt x="3384134" y="3530903"/>
                  <a:pt x="3384134" y="3542170"/>
                </a:cubicBezTo>
                <a:cubicBezTo>
                  <a:pt x="3384134" y="3557194"/>
                  <a:pt x="3391842" y="3568461"/>
                  <a:pt x="3391842" y="3583485"/>
                </a:cubicBezTo>
                <a:cubicBezTo>
                  <a:pt x="3391842" y="3598508"/>
                  <a:pt x="3387987" y="3613532"/>
                  <a:pt x="3391842" y="3632311"/>
                </a:cubicBezTo>
                <a:cubicBezTo>
                  <a:pt x="3395696" y="3647334"/>
                  <a:pt x="3395696" y="3662358"/>
                  <a:pt x="3391842" y="3677381"/>
                </a:cubicBezTo>
                <a:cubicBezTo>
                  <a:pt x="3387987" y="3688649"/>
                  <a:pt x="3399549" y="3692405"/>
                  <a:pt x="3407254" y="3696160"/>
                </a:cubicBezTo>
                <a:cubicBezTo>
                  <a:pt x="3418816" y="3707428"/>
                  <a:pt x="3426521" y="3703672"/>
                  <a:pt x="3426521" y="3688649"/>
                </a:cubicBezTo>
                <a:cubicBezTo>
                  <a:pt x="3426521" y="3684893"/>
                  <a:pt x="3426521" y="3677381"/>
                  <a:pt x="3426521" y="3669870"/>
                </a:cubicBezTo>
                <a:cubicBezTo>
                  <a:pt x="3430375" y="3662358"/>
                  <a:pt x="3430375" y="3651090"/>
                  <a:pt x="3438082" y="3651090"/>
                </a:cubicBezTo>
                <a:cubicBezTo>
                  <a:pt x="3457349" y="3651090"/>
                  <a:pt x="3457349" y="3639822"/>
                  <a:pt x="3457349" y="3628555"/>
                </a:cubicBezTo>
                <a:cubicBezTo>
                  <a:pt x="3457349" y="3613532"/>
                  <a:pt x="3457349" y="3602264"/>
                  <a:pt x="3468909" y="3594752"/>
                </a:cubicBezTo>
                <a:cubicBezTo>
                  <a:pt x="3476616" y="3587241"/>
                  <a:pt x="3476616" y="3572217"/>
                  <a:pt x="3468909" y="3560949"/>
                </a:cubicBezTo>
                <a:cubicBezTo>
                  <a:pt x="3457349" y="3545926"/>
                  <a:pt x="3465056" y="3527147"/>
                  <a:pt x="3465056" y="3508368"/>
                </a:cubicBezTo>
                <a:cubicBezTo>
                  <a:pt x="3465056" y="3504612"/>
                  <a:pt x="3468909" y="3504612"/>
                  <a:pt x="3468909" y="3500856"/>
                </a:cubicBezTo>
                <a:cubicBezTo>
                  <a:pt x="3476616" y="3497100"/>
                  <a:pt x="3480470" y="3500856"/>
                  <a:pt x="3480470" y="3504612"/>
                </a:cubicBezTo>
                <a:cubicBezTo>
                  <a:pt x="3480470" y="3515879"/>
                  <a:pt x="3480470" y="3523391"/>
                  <a:pt x="3488176" y="3527147"/>
                </a:cubicBezTo>
                <a:cubicBezTo>
                  <a:pt x="3499737" y="3538414"/>
                  <a:pt x="3507443" y="3534658"/>
                  <a:pt x="3515150" y="3534658"/>
                </a:cubicBezTo>
                <a:cubicBezTo>
                  <a:pt x="3515150" y="3523391"/>
                  <a:pt x="3519004" y="3512124"/>
                  <a:pt x="3519004" y="3497100"/>
                </a:cubicBezTo>
                <a:cubicBezTo>
                  <a:pt x="3522857" y="3504612"/>
                  <a:pt x="3522857" y="3508368"/>
                  <a:pt x="3522857" y="3512124"/>
                </a:cubicBezTo>
                <a:cubicBezTo>
                  <a:pt x="3522857" y="3523391"/>
                  <a:pt x="3526711" y="3534658"/>
                  <a:pt x="3522857" y="3545926"/>
                </a:cubicBezTo>
                <a:cubicBezTo>
                  <a:pt x="3519004" y="3560949"/>
                  <a:pt x="3530564" y="3564706"/>
                  <a:pt x="3534417" y="3579729"/>
                </a:cubicBezTo>
                <a:cubicBezTo>
                  <a:pt x="3538271" y="3594752"/>
                  <a:pt x="3542124" y="3594752"/>
                  <a:pt x="3557538" y="3587241"/>
                </a:cubicBezTo>
                <a:cubicBezTo>
                  <a:pt x="3569098" y="3583485"/>
                  <a:pt x="3572952" y="3575973"/>
                  <a:pt x="3569098" y="3568461"/>
                </a:cubicBezTo>
                <a:cubicBezTo>
                  <a:pt x="3561391" y="3557194"/>
                  <a:pt x="3565245" y="3545926"/>
                  <a:pt x="3565245" y="3538414"/>
                </a:cubicBezTo>
                <a:cubicBezTo>
                  <a:pt x="3561391" y="3515879"/>
                  <a:pt x="3569098" y="3497100"/>
                  <a:pt x="3557538" y="3474565"/>
                </a:cubicBezTo>
                <a:cubicBezTo>
                  <a:pt x="3557538" y="3474565"/>
                  <a:pt x="3557538" y="3470809"/>
                  <a:pt x="3561391" y="3467053"/>
                </a:cubicBezTo>
                <a:cubicBezTo>
                  <a:pt x="3569098" y="3448274"/>
                  <a:pt x="3569098" y="3433250"/>
                  <a:pt x="3569098" y="3414471"/>
                </a:cubicBezTo>
                <a:cubicBezTo>
                  <a:pt x="3572952" y="3388180"/>
                  <a:pt x="3580658" y="3361889"/>
                  <a:pt x="3576805" y="3335598"/>
                </a:cubicBezTo>
                <a:cubicBezTo>
                  <a:pt x="3576805" y="3335598"/>
                  <a:pt x="3576805" y="3331842"/>
                  <a:pt x="3576805" y="3331842"/>
                </a:cubicBezTo>
                <a:cubicBezTo>
                  <a:pt x="3580658" y="3331842"/>
                  <a:pt x="3580658" y="3331842"/>
                  <a:pt x="3580658" y="3331842"/>
                </a:cubicBezTo>
                <a:cubicBezTo>
                  <a:pt x="3584512" y="3331842"/>
                  <a:pt x="3588365" y="3331842"/>
                  <a:pt x="3588365" y="3335598"/>
                </a:cubicBezTo>
                <a:cubicBezTo>
                  <a:pt x="3588365" y="3339354"/>
                  <a:pt x="3588365" y="3343110"/>
                  <a:pt x="3588365" y="3346866"/>
                </a:cubicBezTo>
                <a:cubicBezTo>
                  <a:pt x="3588365" y="3369401"/>
                  <a:pt x="3588365" y="3391936"/>
                  <a:pt x="3588365" y="3414471"/>
                </a:cubicBezTo>
                <a:cubicBezTo>
                  <a:pt x="3588365" y="3418227"/>
                  <a:pt x="3588365" y="3425739"/>
                  <a:pt x="3596072" y="3425739"/>
                </a:cubicBezTo>
                <a:cubicBezTo>
                  <a:pt x="3611486" y="3421983"/>
                  <a:pt x="3611486" y="3437006"/>
                  <a:pt x="3611486" y="3444518"/>
                </a:cubicBezTo>
                <a:cubicBezTo>
                  <a:pt x="3611486" y="3459541"/>
                  <a:pt x="3611486" y="3474565"/>
                  <a:pt x="3611486" y="3489588"/>
                </a:cubicBezTo>
                <a:cubicBezTo>
                  <a:pt x="3611486" y="3500856"/>
                  <a:pt x="3615339" y="3512124"/>
                  <a:pt x="3619193" y="3523391"/>
                </a:cubicBezTo>
                <a:cubicBezTo>
                  <a:pt x="3626899" y="3519635"/>
                  <a:pt x="3630753" y="3512124"/>
                  <a:pt x="3630753" y="3504612"/>
                </a:cubicBezTo>
                <a:cubicBezTo>
                  <a:pt x="3630753" y="3474565"/>
                  <a:pt x="3623046" y="3444518"/>
                  <a:pt x="3634606" y="3414471"/>
                </a:cubicBezTo>
                <a:cubicBezTo>
                  <a:pt x="3634606" y="3365645"/>
                  <a:pt x="3634606" y="3316819"/>
                  <a:pt x="3634606" y="3271749"/>
                </a:cubicBezTo>
                <a:cubicBezTo>
                  <a:pt x="3634606" y="3264237"/>
                  <a:pt x="3623046" y="3260481"/>
                  <a:pt x="3630753" y="3252969"/>
                </a:cubicBezTo>
                <a:cubicBezTo>
                  <a:pt x="3642313" y="3241701"/>
                  <a:pt x="3634606" y="3226678"/>
                  <a:pt x="3634606" y="3215411"/>
                </a:cubicBezTo>
                <a:lnTo>
                  <a:pt x="3634916" y="3209370"/>
                </a:lnTo>
                <a:lnTo>
                  <a:pt x="3635847" y="3215583"/>
                </a:lnTo>
                <a:cubicBezTo>
                  <a:pt x="3637507" y="3220100"/>
                  <a:pt x="3640355" y="3224324"/>
                  <a:pt x="3645100" y="3228079"/>
                </a:cubicBezTo>
                <a:lnTo>
                  <a:pt x="3648932" y="3219551"/>
                </a:lnTo>
                <a:lnTo>
                  <a:pt x="3650508" y="3230779"/>
                </a:lnTo>
                <a:cubicBezTo>
                  <a:pt x="3651469" y="3248647"/>
                  <a:pt x="3654676" y="3264237"/>
                  <a:pt x="3655392" y="3280137"/>
                </a:cubicBezTo>
                <a:cubicBezTo>
                  <a:pt x="3658069" y="3311781"/>
                  <a:pt x="3656766" y="3341923"/>
                  <a:pt x="3644767" y="3367401"/>
                </a:cubicBezTo>
                <a:cubicBezTo>
                  <a:pt x="3638523" y="3378172"/>
                  <a:pt x="3642239" y="3387703"/>
                  <a:pt x="3650689" y="3394645"/>
                </a:cubicBezTo>
                <a:cubicBezTo>
                  <a:pt x="3681511" y="3418787"/>
                  <a:pt x="3686434" y="3448153"/>
                  <a:pt x="3668681" y="3488339"/>
                </a:cubicBezTo>
                <a:cubicBezTo>
                  <a:pt x="3663682" y="3498954"/>
                  <a:pt x="3663907" y="3510918"/>
                  <a:pt x="3664133" y="3522882"/>
                </a:cubicBezTo>
                <a:cubicBezTo>
                  <a:pt x="3666830" y="3544531"/>
                  <a:pt x="3669281" y="3564212"/>
                  <a:pt x="3657547" y="3581663"/>
                </a:cubicBezTo>
                <a:cubicBezTo>
                  <a:pt x="3650812" y="3588498"/>
                  <a:pt x="3660508" y="3595285"/>
                  <a:pt x="3664979" y="3600724"/>
                </a:cubicBezTo>
                <a:cubicBezTo>
                  <a:pt x="3667959" y="3604350"/>
                  <a:pt x="3672939" y="3603729"/>
                  <a:pt x="3676674" y="3603264"/>
                </a:cubicBezTo>
                <a:cubicBezTo>
                  <a:pt x="3678919" y="3600986"/>
                  <a:pt x="3684144" y="3602334"/>
                  <a:pt x="3684634" y="3606270"/>
                </a:cubicBezTo>
                <a:cubicBezTo>
                  <a:pt x="3689085" y="3621705"/>
                  <a:pt x="3688311" y="3635792"/>
                  <a:pt x="3686292" y="3650034"/>
                </a:cubicBezTo>
                <a:cubicBezTo>
                  <a:pt x="3684783" y="3658217"/>
                  <a:pt x="3680048" y="3660805"/>
                  <a:pt x="3673823" y="3661580"/>
                </a:cubicBezTo>
                <a:cubicBezTo>
                  <a:pt x="3655393" y="3665875"/>
                  <a:pt x="3651638" y="3676335"/>
                  <a:pt x="3655316" y="3705857"/>
                </a:cubicBezTo>
                <a:cubicBezTo>
                  <a:pt x="3657541" y="3713574"/>
                  <a:pt x="3660521" y="3717201"/>
                  <a:pt x="3663766" y="3712799"/>
                </a:cubicBezTo>
                <a:cubicBezTo>
                  <a:pt x="3674991" y="3701408"/>
                  <a:pt x="3679197" y="3714874"/>
                  <a:pt x="3683157" y="3726373"/>
                </a:cubicBezTo>
                <a:cubicBezTo>
                  <a:pt x="3687363" y="3739840"/>
                  <a:pt x="3686589" y="3753926"/>
                  <a:pt x="3686815" y="3765890"/>
                </a:cubicBezTo>
                <a:cubicBezTo>
                  <a:pt x="3687286" y="3779822"/>
                  <a:pt x="3689002" y="3793599"/>
                  <a:pt x="3686983" y="3807841"/>
                </a:cubicBezTo>
                <a:cubicBezTo>
                  <a:pt x="3684474" y="3818146"/>
                  <a:pt x="3692679" y="3823120"/>
                  <a:pt x="3697904" y="3824468"/>
                </a:cubicBezTo>
                <a:cubicBezTo>
                  <a:pt x="3706865" y="3825351"/>
                  <a:pt x="3708845" y="3831100"/>
                  <a:pt x="3707826" y="3843219"/>
                </a:cubicBezTo>
                <a:cubicBezTo>
                  <a:pt x="3707071" y="3847310"/>
                  <a:pt x="3706316" y="3851401"/>
                  <a:pt x="3707052" y="3857306"/>
                </a:cubicBezTo>
                <a:cubicBezTo>
                  <a:pt x="3706542" y="3863365"/>
                  <a:pt x="3706278" y="3871393"/>
                  <a:pt x="3710748" y="3876832"/>
                </a:cubicBezTo>
                <a:cubicBezTo>
                  <a:pt x="3714974" y="3880303"/>
                  <a:pt x="3716483" y="3872120"/>
                  <a:pt x="3719973" y="3869687"/>
                </a:cubicBezTo>
                <a:cubicBezTo>
                  <a:pt x="3730197" y="3860419"/>
                  <a:pt x="3737158" y="3865548"/>
                  <a:pt x="3741835" y="3892946"/>
                </a:cubicBezTo>
                <a:cubicBezTo>
                  <a:pt x="3765490" y="3890000"/>
                  <a:pt x="3787900" y="3887208"/>
                  <a:pt x="3811556" y="3884262"/>
                </a:cubicBezTo>
                <a:cubicBezTo>
                  <a:pt x="3810840" y="3868362"/>
                  <a:pt x="3804634" y="3859142"/>
                  <a:pt x="3793938" y="3854478"/>
                </a:cubicBezTo>
                <a:cubicBezTo>
                  <a:pt x="3767077" y="3841835"/>
                  <a:pt x="3758155" y="3820961"/>
                  <a:pt x="3765703" y="3780048"/>
                </a:cubicBezTo>
                <a:cubicBezTo>
                  <a:pt x="3768477" y="3761715"/>
                  <a:pt x="3769251" y="3747628"/>
                  <a:pt x="3767044" y="3729915"/>
                </a:cubicBezTo>
                <a:cubicBezTo>
                  <a:pt x="3764819" y="3722197"/>
                  <a:pt x="3763593" y="3712357"/>
                  <a:pt x="3768328" y="3709769"/>
                </a:cubicBezTo>
                <a:cubicBezTo>
                  <a:pt x="3772818" y="3705212"/>
                  <a:pt x="3776534" y="3714742"/>
                  <a:pt x="3779514" y="3718368"/>
                </a:cubicBezTo>
                <a:cubicBezTo>
                  <a:pt x="3782494" y="3721995"/>
                  <a:pt x="3784229" y="3725776"/>
                  <a:pt x="3787210" y="3729402"/>
                </a:cubicBezTo>
                <a:cubicBezTo>
                  <a:pt x="3791680" y="3734841"/>
                  <a:pt x="3796641" y="3744216"/>
                  <a:pt x="3801376" y="3741628"/>
                </a:cubicBezTo>
                <a:cubicBezTo>
                  <a:pt x="3807111" y="3736916"/>
                  <a:pt x="3805640" y="3725108"/>
                  <a:pt x="3804659" y="3717235"/>
                </a:cubicBezTo>
                <a:cubicBezTo>
                  <a:pt x="3804188" y="3703303"/>
                  <a:pt x="3802472" y="3689527"/>
                  <a:pt x="3799511" y="3675905"/>
                </a:cubicBezTo>
                <a:cubicBezTo>
                  <a:pt x="3794589" y="3646538"/>
                  <a:pt x="3797628" y="3620177"/>
                  <a:pt x="3808626" y="3596822"/>
                </a:cubicBezTo>
                <a:cubicBezTo>
                  <a:pt x="3810626" y="3592576"/>
                  <a:pt x="3810136" y="3588639"/>
                  <a:pt x="3807155" y="3585013"/>
                </a:cubicBezTo>
                <a:cubicBezTo>
                  <a:pt x="3804175" y="3581387"/>
                  <a:pt x="3803685" y="3577451"/>
                  <a:pt x="3802949" y="3571547"/>
                </a:cubicBezTo>
                <a:cubicBezTo>
                  <a:pt x="3802459" y="3567611"/>
                  <a:pt x="3800479" y="3561861"/>
                  <a:pt x="3802723" y="3559583"/>
                </a:cubicBezTo>
                <a:cubicBezTo>
                  <a:pt x="3806213" y="3557150"/>
                  <a:pt x="3807949" y="3560931"/>
                  <a:pt x="3809684" y="3564712"/>
                </a:cubicBezTo>
                <a:cubicBezTo>
                  <a:pt x="3814400" y="3572119"/>
                  <a:pt x="3819625" y="3573467"/>
                  <a:pt x="3825340" y="3578751"/>
                </a:cubicBezTo>
                <a:cubicBezTo>
                  <a:pt x="3829811" y="3584190"/>
                  <a:pt x="3834791" y="3583570"/>
                  <a:pt x="3837790" y="3577200"/>
                </a:cubicBezTo>
                <a:cubicBezTo>
                  <a:pt x="3841790" y="3568708"/>
                  <a:pt x="3839809" y="3562958"/>
                  <a:pt x="3835339" y="3557519"/>
                </a:cubicBezTo>
                <a:cubicBezTo>
                  <a:pt x="3833358" y="3551770"/>
                  <a:pt x="3830378" y="3548144"/>
                  <a:pt x="3827398" y="3544518"/>
                </a:cubicBezTo>
                <a:cubicBezTo>
                  <a:pt x="3815722" y="3531982"/>
                  <a:pt x="3810761" y="3522606"/>
                  <a:pt x="3817025" y="3501840"/>
                </a:cubicBezTo>
                <a:cubicBezTo>
                  <a:pt x="3822534" y="3485165"/>
                  <a:pt x="3816102" y="3463981"/>
                  <a:pt x="3809916" y="3444765"/>
                </a:cubicBezTo>
                <a:cubicBezTo>
                  <a:pt x="3807445" y="3435079"/>
                  <a:pt x="3801239" y="3425859"/>
                  <a:pt x="3807974" y="3419024"/>
                </a:cubicBezTo>
                <a:cubicBezTo>
                  <a:pt x="3814464" y="3410221"/>
                  <a:pt x="3819179" y="3417629"/>
                  <a:pt x="3825140" y="3424881"/>
                </a:cubicBezTo>
                <a:cubicBezTo>
                  <a:pt x="3828120" y="3428507"/>
                  <a:pt x="3831100" y="3432133"/>
                  <a:pt x="3833835" y="3433791"/>
                </a:cubicBezTo>
                <a:cubicBezTo>
                  <a:pt x="3839306" y="3437107"/>
                  <a:pt x="3843286" y="3438610"/>
                  <a:pt x="3843060" y="3426646"/>
                </a:cubicBezTo>
                <a:cubicBezTo>
                  <a:pt x="3842667" y="3372732"/>
                  <a:pt x="3864380" y="3344045"/>
                  <a:pt x="3887338" y="3315203"/>
                </a:cubicBezTo>
                <a:cubicBezTo>
                  <a:pt x="3889583" y="3312925"/>
                  <a:pt x="3893318" y="3312459"/>
                  <a:pt x="3897054" y="3311994"/>
                </a:cubicBezTo>
                <a:cubicBezTo>
                  <a:pt x="3908259" y="3310598"/>
                  <a:pt x="3910013" y="3304384"/>
                  <a:pt x="3905317" y="3286981"/>
                </a:cubicBezTo>
                <a:lnTo>
                  <a:pt x="3898381" y="3238599"/>
                </a:lnTo>
                <a:lnTo>
                  <a:pt x="3899464" y="3224325"/>
                </a:lnTo>
                <a:cubicBezTo>
                  <a:pt x="3899464" y="3224325"/>
                  <a:pt x="3903260" y="3220570"/>
                  <a:pt x="3907057" y="3220570"/>
                </a:cubicBezTo>
                <a:cubicBezTo>
                  <a:pt x="3907057" y="3224325"/>
                  <a:pt x="3910853" y="3224325"/>
                  <a:pt x="3910853" y="3224325"/>
                </a:cubicBezTo>
                <a:cubicBezTo>
                  <a:pt x="3910853" y="3235589"/>
                  <a:pt x="3910853" y="3250608"/>
                  <a:pt x="3910853" y="3261872"/>
                </a:cubicBezTo>
                <a:cubicBezTo>
                  <a:pt x="3910853" y="3273136"/>
                  <a:pt x="3910853" y="3288155"/>
                  <a:pt x="3910853" y="3299419"/>
                </a:cubicBezTo>
                <a:cubicBezTo>
                  <a:pt x="3910853" y="3306929"/>
                  <a:pt x="3910853" y="3314438"/>
                  <a:pt x="3910853" y="3318193"/>
                </a:cubicBezTo>
                <a:cubicBezTo>
                  <a:pt x="3918446" y="3329457"/>
                  <a:pt x="3926039" y="3336966"/>
                  <a:pt x="3929835" y="3348231"/>
                </a:cubicBezTo>
                <a:cubicBezTo>
                  <a:pt x="3933632" y="3363250"/>
                  <a:pt x="3941225" y="3378268"/>
                  <a:pt x="3945021" y="3393287"/>
                </a:cubicBezTo>
                <a:cubicBezTo>
                  <a:pt x="3945021" y="3404551"/>
                  <a:pt x="3948818" y="3404551"/>
                  <a:pt x="3956411" y="3404551"/>
                </a:cubicBezTo>
                <a:cubicBezTo>
                  <a:pt x="3964004" y="3404551"/>
                  <a:pt x="3964004" y="3400797"/>
                  <a:pt x="3964004" y="3393287"/>
                </a:cubicBezTo>
                <a:cubicBezTo>
                  <a:pt x="3967800" y="3382023"/>
                  <a:pt x="3967800" y="3382023"/>
                  <a:pt x="3975393" y="3389533"/>
                </a:cubicBezTo>
                <a:cubicBezTo>
                  <a:pt x="3982986" y="3393287"/>
                  <a:pt x="3986782" y="3404551"/>
                  <a:pt x="3990579" y="3385778"/>
                </a:cubicBezTo>
                <a:cubicBezTo>
                  <a:pt x="3990579" y="3382023"/>
                  <a:pt x="3998172" y="3385778"/>
                  <a:pt x="4001968" y="3385778"/>
                </a:cubicBezTo>
                <a:cubicBezTo>
                  <a:pt x="4001968" y="3385778"/>
                  <a:pt x="4001968" y="3385778"/>
                  <a:pt x="4001968" y="3389533"/>
                </a:cubicBezTo>
                <a:cubicBezTo>
                  <a:pt x="4017154" y="3400797"/>
                  <a:pt x="4017154" y="3400797"/>
                  <a:pt x="4028543" y="3389533"/>
                </a:cubicBezTo>
                <a:cubicBezTo>
                  <a:pt x="4036136" y="3382023"/>
                  <a:pt x="4039933" y="3367004"/>
                  <a:pt x="4055119" y="3359495"/>
                </a:cubicBezTo>
                <a:cubicBezTo>
                  <a:pt x="4058915" y="3370759"/>
                  <a:pt x="4055119" y="3389533"/>
                  <a:pt x="4066508" y="3397042"/>
                </a:cubicBezTo>
                <a:cubicBezTo>
                  <a:pt x="4066508" y="3397042"/>
                  <a:pt x="4070305" y="3397042"/>
                  <a:pt x="4070305" y="3393287"/>
                </a:cubicBezTo>
                <a:cubicBezTo>
                  <a:pt x="4070305" y="3344476"/>
                  <a:pt x="4070305" y="3295664"/>
                  <a:pt x="4070305" y="3243098"/>
                </a:cubicBezTo>
                <a:cubicBezTo>
                  <a:pt x="4074101" y="3239344"/>
                  <a:pt x="4074101" y="3246853"/>
                  <a:pt x="4074101" y="3239344"/>
                </a:cubicBezTo>
                <a:cubicBezTo>
                  <a:pt x="4074101" y="3246853"/>
                  <a:pt x="4074101" y="3254363"/>
                  <a:pt x="4077897" y="3258117"/>
                </a:cubicBezTo>
                <a:cubicBezTo>
                  <a:pt x="4077897" y="3263749"/>
                  <a:pt x="4078847" y="3270319"/>
                  <a:pt x="4081694" y="3275951"/>
                </a:cubicBezTo>
                <a:lnTo>
                  <a:pt x="4092632" y="3284741"/>
                </a:lnTo>
                <a:lnTo>
                  <a:pt x="4086483" y="3320378"/>
                </a:lnTo>
                <a:cubicBezTo>
                  <a:pt x="4077729" y="3341455"/>
                  <a:pt x="4085896" y="3366420"/>
                  <a:pt x="4104061" y="3370153"/>
                </a:cubicBezTo>
                <a:cubicBezTo>
                  <a:pt x="4110532" y="3371346"/>
                  <a:pt x="4116757" y="3370570"/>
                  <a:pt x="4122737" y="3367827"/>
                </a:cubicBezTo>
                <a:cubicBezTo>
                  <a:pt x="4134942" y="3364308"/>
                  <a:pt x="4137206" y="3352034"/>
                  <a:pt x="4128775" y="3335097"/>
                </a:cubicBezTo>
                <a:lnTo>
                  <a:pt x="4127252" y="3328324"/>
                </a:lnTo>
                <a:lnTo>
                  <a:pt x="4127252" y="3275816"/>
                </a:lnTo>
                <a:lnTo>
                  <a:pt x="4134645" y="3260416"/>
                </a:lnTo>
                <a:cubicBezTo>
                  <a:pt x="4135644" y="3258293"/>
                  <a:pt x="4137889" y="3256014"/>
                  <a:pt x="4140134" y="3253736"/>
                </a:cubicBezTo>
                <a:lnTo>
                  <a:pt x="4150087" y="3245116"/>
                </a:lnTo>
                <a:lnTo>
                  <a:pt x="4153827" y="3254363"/>
                </a:lnTo>
                <a:cubicBezTo>
                  <a:pt x="4153827" y="3269381"/>
                  <a:pt x="4165216" y="3280646"/>
                  <a:pt x="4161420" y="3295664"/>
                </a:cubicBezTo>
                <a:cubicBezTo>
                  <a:pt x="4176606" y="3306929"/>
                  <a:pt x="4161420" y="3325702"/>
                  <a:pt x="4176606" y="3336966"/>
                </a:cubicBezTo>
                <a:cubicBezTo>
                  <a:pt x="4176606" y="3351985"/>
                  <a:pt x="4176606" y="3367004"/>
                  <a:pt x="4176606" y="3382023"/>
                </a:cubicBezTo>
                <a:cubicBezTo>
                  <a:pt x="4176606" y="3393287"/>
                  <a:pt x="4176606" y="3404551"/>
                  <a:pt x="4172809" y="3415816"/>
                </a:cubicBezTo>
                <a:cubicBezTo>
                  <a:pt x="4172809" y="3423325"/>
                  <a:pt x="4180402" y="3427080"/>
                  <a:pt x="4184198" y="3430835"/>
                </a:cubicBezTo>
                <a:cubicBezTo>
                  <a:pt x="4187995" y="3430835"/>
                  <a:pt x="4191791" y="3430835"/>
                  <a:pt x="4195588" y="3427080"/>
                </a:cubicBezTo>
                <a:cubicBezTo>
                  <a:pt x="4195588" y="3419570"/>
                  <a:pt x="4195588" y="3415816"/>
                  <a:pt x="4195588" y="3408306"/>
                </a:cubicBezTo>
                <a:cubicBezTo>
                  <a:pt x="4195588" y="3393287"/>
                  <a:pt x="4199384" y="3374514"/>
                  <a:pt x="4191791" y="3359495"/>
                </a:cubicBezTo>
                <a:cubicBezTo>
                  <a:pt x="4184198" y="3340721"/>
                  <a:pt x="4199384" y="3325702"/>
                  <a:pt x="4195588" y="3310683"/>
                </a:cubicBezTo>
                <a:cubicBezTo>
                  <a:pt x="4191791" y="3306929"/>
                  <a:pt x="4191791" y="3299419"/>
                  <a:pt x="4199384" y="3295664"/>
                </a:cubicBezTo>
                <a:cubicBezTo>
                  <a:pt x="4203181" y="3325702"/>
                  <a:pt x="4210775" y="3359495"/>
                  <a:pt x="4206977" y="3393287"/>
                </a:cubicBezTo>
                <a:cubicBezTo>
                  <a:pt x="4206977" y="3397042"/>
                  <a:pt x="4210775" y="3404551"/>
                  <a:pt x="4206977" y="3408306"/>
                </a:cubicBezTo>
                <a:cubicBezTo>
                  <a:pt x="4203181" y="3415816"/>
                  <a:pt x="4218367" y="3419570"/>
                  <a:pt x="4214570" y="3427080"/>
                </a:cubicBezTo>
                <a:cubicBezTo>
                  <a:pt x="4214570" y="3430835"/>
                  <a:pt x="4222163" y="3430835"/>
                  <a:pt x="4225960" y="3430835"/>
                </a:cubicBezTo>
                <a:cubicBezTo>
                  <a:pt x="4233552" y="3430835"/>
                  <a:pt x="4233552" y="3427080"/>
                  <a:pt x="4233552" y="3423325"/>
                </a:cubicBezTo>
                <a:cubicBezTo>
                  <a:pt x="4233552" y="3404551"/>
                  <a:pt x="4233552" y="3385778"/>
                  <a:pt x="4233552" y="3367004"/>
                </a:cubicBezTo>
                <a:cubicBezTo>
                  <a:pt x="4237349" y="3385778"/>
                  <a:pt x="4248738" y="3404551"/>
                  <a:pt x="4248738" y="3427080"/>
                </a:cubicBezTo>
                <a:cubicBezTo>
                  <a:pt x="4244942" y="3430835"/>
                  <a:pt x="4244942" y="3438344"/>
                  <a:pt x="4256331" y="3438344"/>
                </a:cubicBezTo>
                <a:cubicBezTo>
                  <a:pt x="4263924" y="3438344"/>
                  <a:pt x="4260129" y="3430835"/>
                  <a:pt x="4260129" y="3423325"/>
                </a:cubicBezTo>
                <a:cubicBezTo>
                  <a:pt x="4260129" y="3393287"/>
                  <a:pt x="4260129" y="3363250"/>
                  <a:pt x="4260129" y="3329457"/>
                </a:cubicBezTo>
                <a:cubicBezTo>
                  <a:pt x="4260129" y="3325702"/>
                  <a:pt x="4256331" y="3318193"/>
                  <a:pt x="4267721" y="3314438"/>
                </a:cubicBezTo>
                <a:cubicBezTo>
                  <a:pt x="4267721" y="3321948"/>
                  <a:pt x="4263924" y="3336966"/>
                  <a:pt x="4267721" y="3340721"/>
                </a:cubicBezTo>
                <a:cubicBezTo>
                  <a:pt x="4279110" y="3351985"/>
                  <a:pt x="4271517" y="3363250"/>
                  <a:pt x="4279110" y="3374514"/>
                </a:cubicBezTo>
                <a:cubicBezTo>
                  <a:pt x="4282906" y="3382023"/>
                  <a:pt x="4279110" y="3397042"/>
                  <a:pt x="4279110" y="3408306"/>
                </a:cubicBezTo>
                <a:cubicBezTo>
                  <a:pt x="4279110" y="3415816"/>
                  <a:pt x="4282906" y="3419570"/>
                  <a:pt x="4290499" y="3419570"/>
                </a:cubicBezTo>
                <a:cubicBezTo>
                  <a:pt x="4294296" y="3419570"/>
                  <a:pt x="4301889" y="3415816"/>
                  <a:pt x="4301889" y="3408306"/>
                </a:cubicBezTo>
                <a:cubicBezTo>
                  <a:pt x="4298092" y="3382023"/>
                  <a:pt x="4298092" y="3355740"/>
                  <a:pt x="4301889" y="3329457"/>
                </a:cubicBezTo>
                <a:cubicBezTo>
                  <a:pt x="4301889" y="3318193"/>
                  <a:pt x="4298092" y="3310683"/>
                  <a:pt x="4305685" y="3295664"/>
                </a:cubicBezTo>
                <a:cubicBezTo>
                  <a:pt x="4305685" y="3314438"/>
                  <a:pt x="4309483" y="3325702"/>
                  <a:pt x="4305685" y="3336966"/>
                </a:cubicBezTo>
                <a:cubicBezTo>
                  <a:pt x="4305685" y="3351985"/>
                  <a:pt x="4313278" y="3355740"/>
                  <a:pt x="4320871" y="3363250"/>
                </a:cubicBezTo>
                <a:cubicBezTo>
                  <a:pt x="4324668" y="3367004"/>
                  <a:pt x="4328464" y="3367004"/>
                  <a:pt x="4332261" y="3363250"/>
                </a:cubicBezTo>
                <a:cubicBezTo>
                  <a:pt x="4336057" y="3359495"/>
                  <a:pt x="4339853" y="3355740"/>
                  <a:pt x="4339853" y="3348231"/>
                </a:cubicBezTo>
                <a:cubicBezTo>
                  <a:pt x="4336057" y="3329457"/>
                  <a:pt x="4339853" y="3314438"/>
                  <a:pt x="4347446" y="3299419"/>
                </a:cubicBezTo>
                <a:cubicBezTo>
                  <a:pt x="4355039" y="3276891"/>
                  <a:pt x="4351243" y="3258117"/>
                  <a:pt x="4351243" y="3235589"/>
                </a:cubicBezTo>
                <a:cubicBezTo>
                  <a:pt x="4351243" y="3201796"/>
                  <a:pt x="4351243" y="3168004"/>
                  <a:pt x="4351243" y="3130457"/>
                </a:cubicBezTo>
                <a:cubicBezTo>
                  <a:pt x="4355039" y="3126702"/>
                  <a:pt x="4347446" y="3115438"/>
                  <a:pt x="4355039" y="3111683"/>
                </a:cubicBezTo>
                <a:cubicBezTo>
                  <a:pt x="4358836" y="3115438"/>
                  <a:pt x="4362632" y="3122947"/>
                  <a:pt x="4370225" y="3122947"/>
                </a:cubicBezTo>
                <a:cubicBezTo>
                  <a:pt x="4385411" y="3126702"/>
                  <a:pt x="4385411" y="3137966"/>
                  <a:pt x="4385411" y="3152985"/>
                </a:cubicBezTo>
                <a:cubicBezTo>
                  <a:pt x="4385411" y="3160494"/>
                  <a:pt x="4381615" y="3171759"/>
                  <a:pt x="4393004" y="3183023"/>
                </a:cubicBezTo>
                <a:cubicBezTo>
                  <a:pt x="4389207" y="3201796"/>
                  <a:pt x="4396800" y="3224325"/>
                  <a:pt x="4389207" y="3243098"/>
                </a:cubicBezTo>
                <a:cubicBezTo>
                  <a:pt x="4381615" y="3254363"/>
                  <a:pt x="4385411" y="3265627"/>
                  <a:pt x="4385411" y="3276891"/>
                </a:cubicBezTo>
                <a:cubicBezTo>
                  <a:pt x="4385411" y="3280646"/>
                  <a:pt x="4393004" y="3288155"/>
                  <a:pt x="4400597" y="3288155"/>
                </a:cubicBezTo>
                <a:cubicBezTo>
                  <a:pt x="4408190" y="3284400"/>
                  <a:pt x="4404393" y="3280646"/>
                  <a:pt x="4404393" y="3273136"/>
                </a:cubicBezTo>
                <a:cubicBezTo>
                  <a:pt x="4408190" y="3228079"/>
                  <a:pt x="4404393" y="3183023"/>
                  <a:pt x="4411986" y="3137966"/>
                </a:cubicBezTo>
                <a:lnTo>
                  <a:pt x="4412999" y="3092566"/>
                </a:lnTo>
                <a:lnTo>
                  <a:pt x="4414040" y="3085189"/>
                </a:lnTo>
                <a:cubicBezTo>
                  <a:pt x="4429226" y="3092698"/>
                  <a:pt x="4433023" y="3107717"/>
                  <a:pt x="4440616" y="3115227"/>
                </a:cubicBezTo>
                <a:lnTo>
                  <a:pt x="4443383" y="3117197"/>
                </a:lnTo>
                <a:lnTo>
                  <a:pt x="4443410" y="3117687"/>
                </a:lnTo>
                <a:cubicBezTo>
                  <a:pt x="4443410" y="3125198"/>
                  <a:pt x="4443410" y="3128954"/>
                  <a:pt x="4444644" y="3136466"/>
                </a:cubicBezTo>
                <a:cubicBezTo>
                  <a:pt x="4445878" y="3143978"/>
                  <a:pt x="4444644" y="3151489"/>
                  <a:pt x="4444644" y="3162757"/>
                </a:cubicBezTo>
                <a:cubicBezTo>
                  <a:pt x="4444644" y="3170269"/>
                  <a:pt x="4447112" y="3177780"/>
                  <a:pt x="4447112" y="3189048"/>
                </a:cubicBezTo>
                <a:cubicBezTo>
                  <a:pt x="4447112" y="3192804"/>
                  <a:pt x="4445878" y="3196560"/>
                  <a:pt x="4444644" y="3204071"/>
                </a:cubicBezTo>
                <a:cubicBezTo>
                  <a:pt x="4444644" y="3211583"/>
                  <a:pt x="4448346" y="3207827"/>
                  <a:pt x="4448346" y="3211583"/>
                </a:cubicBezTo>
                <a:cubicBezTo>
                  <a:pt x="4448346" y="3215339"/>
                  <a:pt x="4448346" y="3215339"/>
                  <a:pt x="4448346" y="3219095"/>
                </a:cubicBezTo>
                <a:cubicBezTo>
                  <a:pt x="4448346" y="3237874"/>
                  <a:pt x="4449580" y="3260409"/>
                  <a:pt x="4450814" y="3279189"/>
                </a:cubicBezTo>
                <a:cubicBezTo>
                  <a:pt x="4450814" y="3294212"/>
                  <a:pt x="4452048" y="3309235"/>
                  <a:pt x="4453282" y="3324259"/>
                </a:cubicBezTo>
                <a:cubicBezTo>
                  <a:pt x="4454516" y="3346794"/>
                  <a:pt x="4454516" y="3346794"/>
                  <a:pt x="4453282" y="3369329"/>
                </a:cubicBezTo>
                <a:cubicBezTo>
                  <a:pt x="4452048" y="3376841"/>
                  <a:pt x="4450814" y="3384353"/>
                  <a:pt x="4455750" y="3384353"/>
                </a:cubicBezTo>
                <a:cubicBezTo>
                  <a:pt x="4458218" y="3384353"/>
                  <a:pt x="4459452" y="3395620"/>
                  <a:pt x="4458218" y="3403132"/>
                </a:cubicBezTo>
                <a:cubicBezTo>
                  <a:pt x="4454516" y="3418155"/>
                  <a:pt x="4456984" y="3429423"/>
                  <a:pt x="4456984" y="3444446"/>
                </a:cubicBezTo>
                <a:cubicBezTo>
                  <a:pt x="4455750" y="3451958"/>
                  <a:pt x="4460686" y="3466981"/>
                  <a:pt x="4463155" y="3463226"/>
                </a:cubicBezTo>
                <a:cubicBezTo>
                  <a:pt x="4469325" y="3463226"/>
                  <a:pt x="4473027" y="3466981"/>
                  <a:pt x="4473027" y="3478249"/>
                </a:cubicBezTo>
                <a:cubicBezTo>
                  <a:pt x="4473027" y="3493272"/>
                  <a:pt x="4475495" y="3504540"/>
                  <a:pt x="4475495" y="3519563"/>
                </a:cubicBezTo>
                <a:cubicBezTo>
                  <a:pt x="4475495" y="3534587"/>
                  <a:pt x="4474261" y="3549610"/>
                  <a:pt x="4475495" y="3568390"/>
                </a:cubicBezTo>
                <a:cubicBezTo>
                  <a:pt x="4476729" y="3583413"/>
                  <a:pt x="4476729" y="3598436"/>
                  <a:pt x="4475495" y="3613460"/>
                </a:cubicBezTo>
                <a:cubicBezTo>
                  <a:pt x="4474261" y="3624727"/>
                  <a:pt x="4477963" y="3628483"/>
                  <a:pt x="4480431" y="3632239"/>
                </a:cubicBezTo>
                <a:cubicBezTo>
                  <a:pt x="4484133" y="3643507"/>
                  <a:pt x="4486601" y="3639751"/>
                  <a:pt x="4486601" y="3624727"/>
                </a:cubicBezTo>
                <a:cubicBezTo>
                  <a:pt x="4486601" y="3620972"/>
                  <a:pt x="4486601" y="3613460"/>
                  <a:pt x="4486601" y="3605948"/>
                </a:cubicBezTo>
                <a:cubicBezTo>
                  <a:pt x="4487835" y="3598436"/>
                  <a:pt x="4487835" y="3587169"/>
                  <a:pt x="4490303" y="3587169"/>
                </a:cubicBezTo>
                <a:cubicBezTo>
                  <a:pt x="4496473" y="3587169"/>
                  <a:pt x="4496473" y="3575901"/>
                  <a:pt x="4496473" y="3564634"/>
                </a:cubicBezTo>
                <a:cubicBezTo>
                  <a:pt x="4496473" y="3549610"/>
                  <a:pt x="4496473" y="3538343"/>
                  <a:pt x="4500175" y="3530831"/>
                </a:cubicBezTo>
                <a:cubicBezTo>
                  <a:pt x="4502643" y="3523319"/>
                  <a:pt x="4502643" y="3508296"/>
                  <a:pt x="4500175" y="3497028"/>
                </a:cubicBezTo>
                <a:cubicBezTo>
                  <a:pt x="4496473" y="3482005"/>
                  <a:pt x="4498941" y="3463226"/>
                  <a:pt x="4498941" y="3444446"/>
                </a:cubicBezTo>
                <a:cubicBezTo>
                  <a:pt x="4498941" y="3440690"/>
                  <a:pt x="4500175" y="3440690"/>
                  <a:pt x="4500175" y="3436935"/>
                </a:cubicBezTo>
                <a:cubicBezTo>
                  <a:pt x="4502643" y="3433179"/>
                  <a:pt x="4503877" y="3436935"/>
                  <a:pt x="4503877" y="3440690"/>
                </a:cubicBezTo>
                <a:cubicBezTo>
                  <a:pt x="4503877" y="3451958"/>
                  <a:pt x="4503877" y="3459470"/>
                  <a:pt x="4506345" y="3463226"/>
                </a:cubicBezTo>
                <a:cubicBezTo>
                  <a:pt x="4510047" y="3474493"/>
                  <a:pt x="4512515" y="3470737"/>
                  <a:pt x="4514983" y="3470737"/>
                </a:cubicBezTo>
                <a:cubicBezTo>
                  <a:pt x="4514983" y="3459470"/>
                  <a:pt x="4516217" y="3448202"/>
                  <a:pt x="4516217" y="3433179"/>
                </a:cubicBezTo>
                <a:cubicBezTo>
                  <a:pt x="4517451" y="3440690"/>
                  <a:pt x="4517451" y="3444446"/>
                  <a:pt x="4517451" y="3448202"/>
                </a:cubicBezTo>
                <a:cubicBezTo>
                  <a:pt x="4517451" y="3459470"/>
                  <a:pt x="4518685" y="3470737"/>
                  <a:pt x="4517451" y="3482005"/>
                </a:cubicBezTo>
                <a:cubicBezTo>
                  <a:pt x="4516217" y="3497028"/>
                  <a:pt x="4519919" y="3500784"/>
                  <a:pt x="4521153" y="3515808"/>
                </a:cubicBezTo>
                <a:cubicBezTo>
                  <a:pt x="4522387" y="3530831"/>
                  <a:pt x="4523621" y="3530831"/>
                  <a:pt x="4528557" y="3523319"/>
                </a:cubicBezTo>
                <a:cubicBezTo>
                  <a:pt x="4532259" y="3519563"/>
                  <a:pt x="4533493" y="3512052"/>
                  <a:pt x="4532259" y="3504540"/>
                </a:cubicBezTo>
                <a:cubicBezTo>
                  <a:pt x="4529791" y="3493272"/>
                  <a:pt x="4531026" y="3482005"/>
                  <a:pt x="4531026" y="3474493"/>
                </a:cubicBezTo>
                <a:cubicBezTo>
                  <a:pt x="4529791" y="3451958"/>
                  <a:pt x="4532259" y="3433179"/>
                  <a:pt x="4528557" y="3410644"/>
                </a:cubicBezTo>
                <a:cubicBezTo>
                  <a:pt x="4528557" y="3410644"/>
                  <a:pt x="4528557" y="3406888"/>
                  <a:pt x="4529791" y="3403132"/>
                </a:cubicBezTo>
                <a:cubicBezTo>
                  <a:pt x="4532259" y="3384353"/>
                  <a:pt x="4532259" y="3369329"/>
                  <a:pt x="4532259" y="3350550"/>
                </a:cubicBezTo>
                <a:cubicBezTo>
                  <a:pt x="4533493" y="3324259"/>
                  <a:pt x="4535961" y="3297968"/>
                  <a:pt x="4534727" y="3271677"/>
                </a:cubicBezTo>
                <a:cubicBezTo>
                  <a:pt x="4534727" y="3271677"/>
                  <a:pt x="4534727" y="3267921"/>
                  <a:pt x="4534727" y="3267921"/>
                </a:cubicBezTo>
                <a:cubicBezTo>
                  <a:pt x="4535961" y="3267921"/>
                  <a:pt x="4535961" y="3267921"/>
                  <a:pt x="4535961" y="3267921"/>
                </a:cubicBezTo>
                <a:cubicBezTo>
                  <a:pt x="4537195" y="3267921"/>
                  <a:pt x="4538429" y="3267921"/>
                  <a:pt x="4538429" y="3271677"/>
                </a:cubicBezTo>
                <a:cubicBezTo>
                  <a:pt x="4538429" y="3275433"/>
                  <a:pt x="4538429" y="3279189"/>
                  <a:pt x="4538429" y="3282944"/>
                </a:cubicBezTo>
                <a:cubicBezTo>
                  <a:pt x="4538429" y="3305480"/>
                  <a:pt x="4538429" y="3328015"/>
                  <a:pt x="4538429" y="3350550"/>
                </a:cubicBezTo>
                <a:cubicBezTo>
                  <a:pt x="4538429" y="3354306"/>
                  <a:pt x="4538429" y="3361817"/>
                  <a:pt x="4540897" y="3361817"/>
                </a:cubicBezTo>
                <a:cubicBezTo>
                  <a:pt x="4545833" y="3358062"/>
                  <a:pt x="4545833" y="3373085"/>
                  <a:pt x="4545833" y="3380597"/>
                </a:cubicBezTo>
                <a:cubicBezTo>
                  <a:pt x="4545833" y="3395620"/>
                  <a:pt x="4545833" y="3410644"/>
                  <a:pt x="4545833" y="3425667"/>
                </a:cubicBezTo>
                <a:cubicBezTo>
                  <a:pt x="4545833" y="3436935"/>
                  <a:pt x="4547067" y="3448202"/>
                  <a:pt x="4548301" y="3459470"/>
                </a:cubicBezTo>
                <a:cubicBezTo>
                  <a:pt x="4550769" y="3455714"/>
                  <a:pt x="4552003" y="3448202"/>
                  <a:pt x="4552003" y="3440690"/>
                </a:cubicBezTo>
                <a:cubicBezTo>
                  <a:pt x="4552003" y="3410644"/>
                  <a:pt x="4549535" y="3380597"/>
                  <a:pt x="4553237" y="3350550"/>
                </a:cubicBezTo>
                <a:cubicBezTo>
                  <a:pt x="4553237" y="3301724"/>
                  <a:pt x="4553237" y="3252898"/>
                  <a:pt x="4553237" y="3207827"/>
                </a:cubicBezTo>
                <a:cubicBezTo>
                  <a:pt x="4553237" y="3200315"/>
                  <a:pt x="4549535" y="3196560"/>
                  <a:pt x="4552003" y="3189048"/>
                </a:cubicBezTo>
                <a:cubicBezTo>
                  <a:pt x="4555705" y="3177780"/>
                  <a:pt x="4553237" y="3162757"/>
                  <a:pt x="4553237" y="3151489"/>
                </a:cubicBezTo>
                <a:cubicBezTo>
                  <a:pt x="4553237" y="3140222"/>
                  <a:pt x="4554471" y="3125198"/>
                  <a:pt x="4552003" y="3113931"/>
                </a:cubicBezTo>
                <a:cubicBezTo>
                  <a:pt x="4550769" y="3106419"/>
                  <a:pt x="4552003" y="3095151"/>
                  <a:pt x="4552003" y="3087640"/>
                </a:cubicBezTo>
                <a:lnTo>
                  <a:pt x="4554160" y="3050448"/>
                </a:lnTo>
                <a:lnTo>
                  <a:pt x="4558306" y="3043887"/>
                </a:lnTo>
                <a:cubicBezTo>
                  <a:pt x="4558306" y="3040132"/>
                  <a:pt x="4558306" y="3032623"/>
                  <a:pt x="4558306" y="3025113"/>
                </a:cubicBezTo>
                <a:cubicBezTo>
                  <a:pt x="4558306" y="3013849"/>
                  <a:pt x="4558306" y="2998830"/>
                  <a:pt x="4558306" y="2987566"/>
                </a:cubicBezTo>
                <a:cubicBezTo>
                  <a:pt x="4558306" y="2976302"/>
                  <a:pt x="4558306" y="2961283"/>
                  <a:pt x="4558306" y="2950019"/>
                </a:cubicBezTo>
                <a:cubicBezTo>
                  <a:pt x="4558306" y="2950019"/>
                  <a:pt x="4562103" y="2950019"/>
                  <a:pt x="4562103" y="2946264"/>
                </a:cubicBezTo>
                <a:cubicBezTo>
                  <a:pt x="4565899" y="2946264"/>
                  <a:pt x="4569696" y="2950019"/>
                  <a:pt x="4569696" y="2950019"/>
                </a:cubicBezTo>
                <a:cubicBezTo>
                  <a:pt x="4573492" y="2961283"/>
                  <a:pt x="4569696" y="2976302"/>
                  <a:pt x="4569696" y="2987566"/>
                </a:cubicBezTo>
                <a:cubicBezTo>
                  <a:pt x="4573492" y="2991321"/>
                  <a:pt x="4569696" y="2995075"/>
                  <a:pt x="4573492" y="2998830"/>
                </a:cubicBezTo>
                <a:cubicBezTo>
                  <a:pt x="4577289" y="2998830"/>
                  <a:pt x="4581085" y="2998830"/>
                  <a:pt x="4581085" y="2998830"/>
                </a:cubicBezTo>
                <a:cubicBezTo>
                  <a:pt x="4582983" y="2989443"/>
                  <a:pt x="4587729" y="2986627"/>
                  <a:pt x="4593423" y="2986158"/>
                </a:cubicBezTo>
                <a:lnTo>
                  <a:pt x="4599989" y="2986670"/>
                </a:lnTo>
                <a:lnTo>
                  <a:pt x="4599989" y="3000336"/>
                </a:lnTo>
                <a:cubicBezTo>
                  <a:pt x="4596192" y="3015355"/>
                  <a:pt x="4607581" y="3026619"/>
                  <a:pt x="4607581" y="3045392"/>
                </a:cubicBezTo>
                <a:cubicBezTo>
                  <a:pt x="4603785" y="3056657"/>
                  <a:pt x="4607581" y="3071676"/>
                  <a:pt x="4607581" y="3086694"/>
                </a:cubicBezTo>
                <a:cubicBezTo>
                  <a:pt x="4607581" y="3090449"/>
                  <a:pt x="4607581" y="3090449"/>
                  <a:pt x="4607581" y="3094204"/>
                </a:cubicBezTo>
                <a:cubicBezTo>
                  <a:pt x="4626564" y="3109223"/>
                  <a:pt x="4622767" y="3127996"/>
                  <a:pt x="4615174" y="3146770"/>
                </a:cubicBezTo>
                <a:cubicBezTo>
                  <a:pt x="4607581" y="3161789"/>
                  <a:pt x="4611378" y="3176808"/>
                  <a:pt x="4599989" y="3191827"/>
                </a:cubicBezTo>
                <a:cubicBezTo>
                  <a:pt x="4599989" y="3191827"/>
                  <a:pt x="4599989" y="3195581"/>
                  <a:pt x="4603785" y="3199336"/>
                </a:cubicBezTo>
                <a:cubicBezTo>
                  <a:pt x="4607581" y="3203091"/>
                  <a:pt x="4607581" y="3206846"/>
                  <a:pt x="4607581" y="3210600"/>
                </a:cubicBezTo>
                <a:cubicBezTo>
                  <a:pt x="4603785" y="3248148"/>
                  <a:pt x="4618971" y="3285695"/>
                  <a:pt x="4611378" y="3323242"/>
                </a:cubicBezTo>
                <a:cubicBezTo>
                  <a:pt x="4611378" y="3338261"/>
                  <a:pt x="4622767" y="3345770"/>
                  <a:pt x="4618971" y="3357035"/>
                </a:cubicBezTo>
                <a:cubicBezTo>
                  <a:pt x="4618971" y="3368299"/>
                  <a:pt x="4618971" y="3383318"/>
                  <a:pt x="4618971" y="3394582"/>
                </a:cubicBezTo>
                <a:cubicBezTo>
                  <a:pt x="4622767" y="3417110"/>
                  <a:pt x="4607581" y="3435884"/>
                  <a:pt x="4615174" y="3454657"/>
                </a:cubicBezTo>
                <a:cubicBezTo>
                  <a:pt x="4615174" y="3462167"/>
                  <a:pt x="4615174" y="3465922"/>
                  <a:pt x="4615174" y="3469676"/>
                </a:cubicBezTo>
                <a:cubicBezTo>
                  <a:pt x="4615174" y="3473431"/>
                  <a:pt x="4611378" y="3477186"/>
                  <a:pt x="4618971" y="3480940"/>
                </a:cubicBezTo>
                <a:cubicBezTo>
                  <a:pt x="4622767" y="3480940"/>
                  <a:pt x="4630360" y="3477186"/>
                  <a:pt x="4630360" y="3473431"/>
                </a:cubicBezTo>
                <a:cubicBezTo>
                  <a:pt x="4634157" y="3462167"/>
                  <a:pt x="4645546" y="3450903"/>
                  <a:pt x="4645546" y="3435884"/>
                </a:cubicBezTo>
                <a:cubicBezTo>
                  <a:pt x="4645546" y="3428374"/>
                  <a:pt x="4653139" y="3428374"/>
                  <a:pt x="4656936" y="3420865"/>
                </a:cubicBezTo>
                <a:cubicBezTo>
                  <a:pt x="4668325" y="3439638"/>
                  <a:pt x="4668325" y="3458412"/>
                  <a:pt x="4672121" y="3477186"/>
                </a:cubicBezTo>
                <a:cubicBezTo>
                  <a:pt x="4675918" y="3492205"/>
                  <a:pt x="4683511" y="3503469"/>
                  <a:pt x="4687307" y="3518488"/>
                </a:cubicBezTo>
                <a:cubicBezTo>
                  <a:pt x="4687307" y="3522242"/>
                  <a:pt x="4694900" y="3529752"/>
                  <a:pt x="4702493" y="3525997"/>
                </a:cubicBezTo>
                <a:cubicBezTo>
                  <a:pt x="4710086" y="3522242"/>
                  <a:pt x="4706290" y="3514733"/>
                  <a:pt x="4706290" y="3510978"/>
                </a:cubicBezTo>
                <a:cubicBezTo>
                  <a:pt x="4706290" y="3484695"/>
                  <a:pt x="4706290" y="3462167"/>
                  <a:pt x="4706290" y="3435884"/>
                </a:cubicBezTo>
                <a:cubicBezTo>
                  <a:pt x="4706290" y="3390827"/>
                  <a:pt x="4717679" y="3345770"/>
                  <a:pt x="4740458" y="3304468"/>
                </a:cubicBezTo>
                <a:cubicBezTo>
                  <a:pt x="4748051" y="3289449"/>
                  <a:pt x="4744254" y="3270676"/>
                  <a:pt x="4751847" y="3255657"/>
                </a:cubicBezTo>
                <a:cubicBezTo>
                  <a:pt x="4755644" y="3240638"/>
                  <a:pt x="4751847" y="3221864"/>
                  <a:pt x="4748051" y="3203091"/>
                </a:cubicBezTo>
                <a:cubicBezTo>
                  <a:pt x="4740458" y="3188072"/>
                  <a:pt x="4736661" y="3165544"/>
                  <a:pt x="4736661" y="3146770"/>
                </a:cubicBezTo>
                <a:cubicBezTo>
                  <a:pt x="4740458" y="3116732"/>
                  <a:pt x="4732865" y="3086694"/>
                  <a:pt x="4744254" y="3056657"/>
                </a:cubicBezTo>
                <a:cubicBezTo>
                  <a:pt x="4748051" y="3052902"/>
                  <a:pt x="4748051" y="3049147"/>
                  <a:pt x="4744254" y="3045392"/>
                </a:cubicBezTo>
                <a:lnTo>
                  <a:pt x="4738923" y="3006453"/>
                </a:lnTo>
                <a:lnTo>
                  <a:pt x="4745757" y="3006809"/>
                </a:lnTo>
                <a:cubicBezTo>
                  <a:pt x="4748129" y="3005401"/>
                  <a:pt x="4750027" y="3002585"/>
                  <a:pt x="4751926" y="2998830"/>
                </a:cubicBezTo>
                <a:cubicBezTo>
                  <a:pt x="4755722" y="2991321"/>
                  <a:pt x="4755722" y="2991321"/>
                  <a:pt x="4763315" y="2998830"/>
                </a:cubicBezTo>
                <a:cubicBezTo>
                  <a:pt x="4767112" y="3004462"/>
                  <a:pt x="4769010" y="3007278"/>
                  <a:pt x="4770434" y="3007278"/>
                </a:cubicBezTo>
                <a:lnTo>
                  <a:pt x="4770759" y="3006634"/>
                </a:lnTo>
                <a:lnTo>
                  <a:pt x="4770759" y="3013932"/>
                </a:lnTo>
                <a:cubicBezTo>
                  <a:pt x="4770759" y="3032711"/>
                  <a:pt x="4771993" y="3055246"/>
                  <a:pt x="4773228" y="3074026"/>
                </a:cubicBezTo>
                <a:cubicBezTo>
                  <a:pt x="4773228" y="3089049"/>
                  <a:pt x="4774461" y="3104072"/>
                  <a:pt x="4775695" y="3119096"/>
                </a:cubicBezTo>
                <a:cubicBezTo>
                  <a:pt x="4776929" y="3141631"/>
                  <a:pt x="4776929" y="3141631"/>
                  <a:pt x="4775695" y="3164166"/>
                </a:cubicBezTo>
                <a:cubicBezTo>
                  <a:pt x="4774461" y="3171678"/>
                  <a:pt x="4773228" y="3179190"/>
                  <a:pt x="4778163" y="3179190"/>
                </a:cubicBezTo>
                <a:cubicBezTo>
                  <a:pt x="4780631" y="3179190"/>
                  <a:pt x="4781865" y="3190457"/>
                  <a:pt x="4780631" y="3197969"/>
                </a:cubicBezTo>
                <a:cubicBezTo>
                  <a:pt x="4776929" y="3212992"/>
                  <a:pt x="4779397" y="3224260"/>
                  <a:pt x="4779397" y="3239283"/>
                </a:cubicBezTo>
                <a:cubicBezTo>
                  <a:pt x="4778163" y="3246795"/>
                  <a:pt x="4783099" y="3261818"/>
                  <a:pt x="4785568" y="3258063"/>
                </a:cubicBezTo>
                <a:cubicBezTo>
                  <a:pt x="4791738" y="3258063"/>
                  <a:pt x="4795440" y="3261818"/>
                  <a:pt x="4795440" y="3273086"/>
                </a:cubicBezTo>
                <a:cubicBezTo>
                  <a:pt x="4795440" y="3288109"/>
                  <a:pt x="4797908" y="3299377"/>
                  <a:pt x="4797908" y="3314400"/>
                </a:cubicBezTo>
                <a:cubicBezTo>
                  <a:pt x="4797908" y="3329424"/>
                  <a:pt x="4796674" y="3344447"/>
                  <a:pt x="4797908" y="3363227"/>
                </a:cubicBezTo>
                <a:cubicBezTo>
                  <a:pt x="4799142" y="3378250"/>
                  <a:pt x="4799142" y="3393273"/>
                  <a:pt x="4797908" y="3408297"/>
                </a:cubicBezTo>
                <a:cubicBezTo>
                  <a:pt x="4796674" y="3419564"/>
                  <a:pt x="4800376" y="3423320"/>
                  <a:pt x="4802844" y="3427076"/>
                </a:cubicBezTo>
                <a:cubicBezTo>
                  <a:pt x="4806546" y="3438344"/>
                  <a:pt x="4809014" y="3434588"/>
                  <a:pt x="4809014" y="3419564"/>
                </a:cubicBezTo>
                <a:cubicBezTo>
                  <a:pt x="4809014" y="3415809"/>
                  <a:pt x="4809014" y="3408297"/>
                  <a:pt x="4809014" y="3400785"/>
                </a:cubicBezTo>
                <a:cubicBezTo>
                  <a:pt x="4810249" y="3393273"/>
                  <a:pt x="4810249" y="3382006"/>
                  <a:pt x="4812716" y="3382006"/>
                </a:cubicBezTo>
                <a:cubicBezTo>
                  <a:pt x="4818886" y="3382006"/>
                  <a:pt x="4818886" y="3370738"/>
                  <a:pt x="4818886" y="3359471"/>
                </a:cubicBezTo>
                <a:cubicBezTo>
                  <a:pt x="4818886" y="3344447"/>
                  <a:pt x="4818886" y="3333180"/>
                  <a:pt x="4822588" y="3325668"/>
                </a:cubicBezTo>
                <a:cubicBezTo>
                  <a:pt x="4825056" y="3318156"/>
                  <a:pt x="4825056" y="3303133"/>
                  <a:pt x="4822588" y="3291865"/>
                </a:cubicBezTo>
                <a:cubicBezTo>
                  <a:pt x="4818886" y="3276842"/>
                  <a:pt x="4821354" y="3258063"/>
                  <a:pt x="4821354" y="3239283"/>
                </a:cubicBezTo>
                <a:cubicBezTo>
                  <a:pt x="4821354" y="3235527"/>
                  <a:pt x="4822588" y="3235527"/>
                  <a:pt x="4822588" y="3231772"/>
                </a:cubicBezTo>
                <a:cubicBezTo>
                  <a:pt x="4825056" y="3228016"/>
                  <a:pt x="4826290" y="3231772"/>
                  <a:pt x="4826290" y="3235527"/>
                </a:cubicBezTo>
                <a:cubicBezTo>
                  <a:pt x="4826290" y="3246795"/>
                  <a:pt x="4826290" y="3254307"/>
                  <a:pt x="4828758" y="3258063"/>
                </a:cubicBezTo>
                <a:cubicBezTo>
                  <a:pt x="4832460" y="3269330"/>
                  <a:pt x="4834928" y="3265574"/>
                  <a:pt x="4837396" y="3265574"/>
                </a:cubicBezTo>
                <a:cubicBezTo>
                  <a:pt x="4837396" y="3254307"/>
                  <a:pt x="4838630" y="3243039"/>
                  <a:pt x="4838630" y="3228016"/>
                </a:cubicBezTo>
                <a:cubicBezTo>
                  <a:pt x="4839864" y="3235527"/>
                  <a:pt x="4839864" y="3239283"/>
                  <a:pt x="4839864" y="3243039"/>
                </a:cubicBezTo>
                <a:cubicBezTo>
                  <a:pt x="4839864" y="3254307"/>
                  <a:pt x="4841098" y="3265574"/>
                  <a:pt x="4839864" y="3276842"/>
                </a:cubicBezTo>
                <a:cubicBezTo>
                  <a:pt x="4838630" y="3291865"/>
                  <a:pt x="4842332" y="3295621"/>
                  <a:pt x="4843566" y="3310645"/>
                </a:cubicBezTo>
                <a:cubicBezTo>
                  <a:pt x="4844800" y="3325668"/>
                  <a:pt x="4846034" y="3325668"/>
                  <a:pt x="4850970" y="3318156"/>
                </a:cubicBezTo>
                <a:cubicBezTo>
                  <a:pt x="4854672" y="3314400"/>
                  <a:pt x="4855907" y="3306889"/>
                  <a:pt x="4854672" y="3299377"/>
                </a:cubicBezTo>
                <a:cubicBezTo>
                  <a:pt x="4852204" y="3288109"/>
                  <a:pt x="4853438" y="3276842"/>
                  <a:pt x="4853438" y="3269330"/>
                </a:cubicBezTo>
                <a:cubicBezTo>
                  <a:pt x="4852204" y="3246795"/>
                  <a:pt x="4854672" y="3228016"/>
                  <a:pt x="4850970" y="3205481"/>
                </a:cubicBezTo>
                <a:cubicBezTo>
                  <a:pt x="4850970" y="3205481"/>
                  <a:pt x="4850970" y="3201725"/>
                  <a:pt x="4852204" y="3197969"/>
                </a:cubicBezTo>
                <a:lnTo>
                  <a:pt x="4853738" y="3165283"/>
                </a:lnTo>
                <a:lnTo>
                  <a:pt x="4854352" y="3165544"/>
                </a:lnTo>
                <a:lnTo>
                  <a:pt x="4868151" y="3173342"/>
                </a:lnTo>
                <a:lnTo>
                  <a:pt x="4868246" y="3175434"/>
                </a:lnTo>
                <a:cubicBezTo>
                  <a:pt x="4868246" y="3190457"/>
                  <a:pt x="4868246" y="3205481"/>
                  <a:pt x="4868246" y="3220504"/>
                </a:cubicBezTo>
                <a:lnTo>
                  <a:pt x="4870567" y="3252287"/>
                </a:lnTo>
                <a:lnTo>
                  <a:pt x="4869538" y="3259412"/>
                </a:lnTo>
                <a:cubicBezTo>
                  <a:pt x="4869538" y="3266921"/>
                  <a:pt x="4880927" y="3270676"/>
                  <a:pt x="4888520" y="3274431"/>
                </a:cubicBezTo>
                <a:cubicBezTo>
                  <a:pt x="4899909" y="3281940"/>
                  <a:pt x="4903706" y="3296959"/>
                  <a:pt x="4888520" y="3304468"/>
                </a:cubicBezTo>
                <a:cubicBezTo>
                  <a:pt x="4880927" y="3304468"/>
                  <a:pt x="4877130" y="3308223"/>
                  <a:pt x="4869538" y="3311978"/>
                </a:cubicBezTo>
                <a:cubicBezTo>
                  <a:pt x="4861945" y="3311978"/>
                  <a:pt x="4858148" y="3319487"/>
                  <a:pt x="4858148" y="3330751"/>
                </a:cubicBezTo>
                <a:cubicBezTo>
                  <a:pt x="4858148" y="3338261"/>
                  <a:pt x="4858148" y="3345770"/>
                  <a:pt x="4850555" y="3353280"/>
                </a:cubicBezTo>
                <a:cubicBezTo>
                  <a:pt x="4846759" y="3364544"/>
                  <a:pt x="4854352" y="3375808"/>
                  <a:pt x="4865741" y="3383318"/>
                </a:cubicBezTo>
                <a:cubicBezTo>
                  <a:pt x="4888520" y="3394582"/>
                  <a:pt x="4888520" y="3417110"/>
                  <a:pt x="4896113" y="3435884"/>
                </a:cubicBezTo>
                <a:cubicBezTo>
                  <a:pt x="4899909" y="3443393"/>
                  <a:pt x="4892316" y="3450903"/>
                  <a:pt x="4888520" y="3462167"/>
                </a:cubicBezTo>
                <a:cubicBezTo>
                  <a:pt x="4888520" y="3473431"/>
                  <a:pt x="4880927" y="3484695"/>
                  <a:pt x="4873334" y="3492205"/>
                </a:cubicBezTo>
                <a:cubicBezTo>
                  <a:pt x="4858148" y="3514733"/>
                  <a:pt x="4858148" y="3518488"/>
                  <a:pt x="4877130" y="3533507"/>
                </a:cubicBezTo>
                <a:cubicBezTo>
                  <a:pt x="4877130" y="3537261"/>
                  <a:pt x="4884723" y="3537261"/>
                  <a:pt x="4888520" y="3541016"/>
                </a:cubicBezTo>
                <a:cubicBezTo>
                  <a:pt x="4869538" y="3563544"/>
                  <a:pt x="4869538" y="3582318"/>
                  <a:pt x="4869538" y="3604846"/>
                </a:cubicBezTo>
                <a:cubicBezTo>
                  <a:pt x="4869538" y="3619865"/>
                  <a:pt x="4869538" y="3631129"/>
                  <a:pt x="4869538" y="3646149"/>
                </a:cubicBezTo>
                <a:cubicBezTo>
                  <a:pt x="4873334" y="3676187"/>
                  <a:pt x="4861945" y="3706224"/>
                  <a:pt x="4865741" y="3740017"/>
                </a:cubicBezTo>
                <a:cubicBezTo>
                  <a:pt x="4865741" y="3751281"/>
                  <a:pt x="4850555" y="3755036"/>
                  <a:pt x="4861945" y="3766300"/>
                </a:cubicBezTo>
                <a:cubicBezTo>
                  <a:pt x="4869538" y="3777564"/>
                  <a:pt x="4861945" y="3788828"/>
                  <a:pt x="4865741" y="3796338"/>
                </a:cubicBezTo>
                <a:cubicBezTo>
                  <a:pt x="4865741" y="3807602"/>
                  <a:pt x="4865741" y="3818866"/>
                  <a:pt x="4865741" y="3830130"/>
                </a:cubicBezTo>
                <a:cubicBezTo>
                  <a:pt x="4873334" y="3837640"/>
                  <a:pt x="4880927" y="3830130"/>
                  <a:pt x="4888520" y="3833885"/>
                </a:cubicBezTo>
                <a:cubicBezTo>
                  <a:pt x="4903706" y="3845149"/>
                  <a:pt x="4907502" y="3860168"/>
                  <a:pt x="4899909" y="3878942"/>
                </a:cubicBezTo>
                <a:cubicBezTo>
                  <a:pt x="4899909" y="3882696"/>
                  <a:pt x="4896113" y="3882696"/>
                  <a:pt x="4896113" y="3890206"/>
                </a:cubicBezTo>
                <a:cubicBezTo>
                  <a:pt x="4896113" y="3893961"/>
                  <a:pt x="4899909" y="3897715"/>
                  <a:pt x="4907502" y="3897715"/>
                </a:cubicBezTo>
                <a:cubicBezTo>
                  <a:pt x="4911299" y="3897715"/>
                  <a:pt x="4918892" y="3897715"/>
                  <a:pt x="4918892" y="3890206"/>
                </a:cubicBezTo>
                <a:cubicBezTo>
                  <a:pt x="4915095" y="3878942"/>
                  <a:pt x="4918892" y="3867677"/>
                  <a:pt x="4915095" y="3860168"/>
                </a:cubicBezTo>
                <a:cubicBezTo>
                  <a:pt x="4915095" y="3845149"/>
                  <a:pt x="4922688" y="3837640"/>
                  <a:pt x="4922688" y="3826375"/>
                </a:cubicBezTo>
                <a:cubicBezTo>
                  <a:pt x="4926485" y="3818866"/>
                  <a:pt x="4937874" y="3815111"/>
                  <a:pt x="4945467" y="3815111"/>
                </a:cubicBezTo>
                <a:cubicBezTo>
                  <a:pt x="4956856" y="3807602"/>
                  <a:pt x="4960653" y="3807602"/>
                  <a:pt x="4953060" y="3796338"/>
                </a:cubicBezTo>
                <a:cubicBezTo>
                  <a:pt x="4949263" y="3781319"/>
                  <a:pt x="4945467" y="3766300"/>
                  <a:pt x="4937874" y="3751281"/>
                </a:cubicBezTo>
                <a:cubicBezTo>
                  <a:pt x="4934077" y="3747526"/>
                  <a:pt x="4937874" y="3740017"/>
                  <a:pt x="4937874" y="3732507"/>
                </a:cubicBezTo>
                <a:cubicBezTo>
                  <a:pt x="4937874" y="3728753"/>
                  <a:pt x="4945467" y="3728753"/>
                  <a:pt x="4949263" y="3724998"/>
                </a:cubicBezTo>
                <a:cubicBezTo>
                  <a:pt x="4956856" y="3717488"/>
                  <a:pt x="4960653" y="3724998"/>
                  <a:pt x="4968246" y="3728753"/>
                </a:cubicBezTo>
                <a:cubicBezTo>
                  <a:pt x="4975839" y="3732507"/>
                  <a:pt x="4975839" y="3743772"/>
                  <a:pt x="4983432" y="3751281"/>
                </a:cubicBezTo>
                <a:cubicBezTo>
                  <a:pt x="4987228" y="3755036"/>
                  <a:pt x="4987228" y="3755036"/>
                  <a:pt x="4991024" y="3755036"/>
                </a:cubicBezTo>
                <a:cubicBezTo>
                  <a:pt x="4994821" y="3755036"/>
                  <a:pt x="4994821" y="3751281"/>
                  <a:pt x="4994821" y="3747526"/>
                </a:cubicBezTo>
                <a:cubicBezTo>
                  <a:pt x="4994821" y="3736262"/>
                  <a:pt x="4998617" y="3721243"/>
                  <a:pt x="4991024" y="3709979"/>
                </a:cubicBezTo>
                <a:cubicBezTo>
                  <a:pt x="4987228" y="3709979"/>
                  <a:pt x="4991024" y="3706224"/>
                  <a:pt x="4991024" y="3706224"/>
                </a:cubicBezTo>
                <a:cubicBezTo>
                  <a:pt x="4994821" y="3698715"/>
                  <a:pt x="4994821" y="3706224"/>
                  <a:pt x="4998617" y="3706224"/>
                </a:cubicBezTo>
                <a:cubicBezTo>
                  <a:pt x="5002414" y="3709979"/>
                  <a:pt x="5010007" y="3709979"/>
                  <a:pt x="5010007" y="3702470"/>
                </a:cubicBezTo>
                <a:cubicBezTo>
                  <a:pt x="5010007" y="3694960"/>
                  <a:pt x="5010007" y="3687451"/>
                  <a:pt x="5010007" y="3676187"/>
                </a:cubicBezTo>
                <a:cubicBezTo>
                  <a:pt x="5017600" y="3687451"/>
                  <a:pt x="5017600" y="3698715"/>
                  <a:pt x="5021396" y="3709979"/>
                </a:cubicBezTo>
                <a:cubicBezTo>
                  <a:pt x="5025193" y="3717488"/>
                  <a:pt x="5028989" y="3717488"/>
                  <a:pt x="5032786" y="3713734"/>
                </a:cubicBezTo>
                <a:cubicBezTo>
                  <a:pt x="5047971" y="3709979"/>
                  <a:pt x="5051768" y="3709979"/>
                  <a:pt x="5055564" y="3724998"/>
                </a:cubicBezTo>
                <a:cubicBezTo>
                  <a:pt x="5055564" y="3728753"/>
                  <a:pt x="5055564" y="3736262"/>
                  <a:pt x="5055564" y="3740017"/>
                </a:cubicBezTo>
                <a:cubicBezTo>
                  <a:pt x="5059361" y="3740017"/>
                  <a:pt x="5059361" y="3740017"/>
                  <a:pt x="5063158" y="3740017"/>
                </a:cubicBezTo>
                <a:cubicBezTo>
                  <a:pt x="5063158" y="3740017"/>
                  <a:pt x="5066954" y="3740017"/>
                  <a:pt x="5066954" y="3740017"/>
                </a:cubicBezTo>
                <a:cubicBezTo>
                  <a:pt x="5063158" y="3713734"/>
                  <a:pt x="5082140" y="3694960"/>
                  <a:pt x="5082140" y="3668677"/>
                </a:cubicBezTo>
                <a:cubicBezTo>
                  <a:pt x="5082140" y="3653658"/>
                  <a:pt x="5089733" y="3638639"/>
                  <a:pt x="5101122" y="3623620"/>
                </a:cubicBezTo>
                <a:cubicBezTo>
                  <a:pt x="5104918" y="3623620"/>
                  <a:pt x="5104918" y="3616110"/>
                  <a:pt x="5108715" y="3616110"/>
                </a:cubicBezTo>
                <a:cubicBezTo>
                  <a:pt x="5116308" y="3616110"/>
                  <a:pt x="5116308" y="3623620"/>
                  <a:pt x="5116308" y="3627375"/>
                </a:cubicBezTo>
                <a:cubicBezTo>
                  <a:pt x="5116308" y="3638639"/>
                  <a:pt x="5116308" y="3649903"/>
                  <a:pt x="5116308" y="3661168"/>
                </a:cubicBezTo>
                <a:cubicBezTo>
                  <a:pt x="5116308" y="3664922"/>
                  <a:pt x="5116308" y="3668677"/>
                  <a:pt x="5120104" y="3668677"/>
                </a:cubicBezTo>
                <a:cubicBezTo>
                  <a:pt x="5123901" y="3668677"/>
                  <a:pt x="5127697" y="3668677"/>
                  <a:pt x="5127697" y="3664922"/>
                </a:cubicBezTo>
                <a:cubicBezTo>
                  <a:pt x="5127697" y="3657413"/>
                  <a:pt x="5135290" y="3653658"/>
                  <a:pt x="5135290" y="3642394"/>
                </a:cubicBezTo>
                <a:cubicBezTo>
                  <a:pt x="5135290" y="3631129"/>
                  <a:pt x="5135290" y="3619865"/>
                  <a:pt x="5135290" y="3608601"/>
                </a:cubicBezTo>
                <a:cubicBezTo>
                  <a:pt x="5139087" y="3601092"/>
                  <a:pt x="5146680" y="3604846"/>
                  <a:pt x="5150476" y="3604846"/>
                </a:cubicBezTo>
                <a:cubicBezTo>
                  <a:pt x="5154272" y="3604846"/>
                  <a:pt x="5158069" y="3604846"/>
                  <a:pt x="5158069" y="3604846"/>
                </a:cubicBezTo>
                <a:cubicBezTo>
                  <a:pt x="5161866" y="3627375"/>
                  <a:pt x="5180848" y="3638639"/>
                  <a:pt x="5180848" y="3661168"/>
                </a:cubicBezTo>
                <a:cubicBezTo>
                  <a:pt x="5180848" y="3706224"/>
                  <a:pt x="5169458" y="3747526"/>
                  <a:pt x="5173255" y="3792583"/>
                </a:cubicBezTo>
                <a:cubicBezTo>
                  <a:pt x="5177051" y="3800092"/>
                  <a:pt x="5169458" y="3811357"/>
                  <a:pt x="5180848" y="3811357"/>
                </a:cubicBezTo>
                <a:cubicBezTo>
                  <a:pt x="5196034" y="3815111"/>
                  <a:pt x="5188441" y="3800092"/>
                  <a:pt x="5188441" y="3792583"/>
                </a:cubicBezTo>
                <a:cubicBezTo>
                  <a:pt x="5184644" y="3777564"/>
                  <a:pt x="5196034" y="3762545"/>
                  <a:pt x="5196034" y="3747526"/>
                </a:cubicBezTo>
                <a:cubicBezTo>
                  <a:pt x="5192237" y="3732507"/>
                  <a:pt x="5188441" y="3713734"/>
                  <a:pt x="5196034" y="3698715"/>
                </a:cubicBezTo>
                <a:cubicBezTo>
                  <a:pt x="5203627" y="3672432"/>
                  <a:pt x="5199830" y="3646149"/>
                  <a:pt x="5199830" y="3623620"/>
                </a:cubicBezTo>
                <a:cubicBezTo>
                  <a:pt x="5203627" y="3574809"/>
                  <a:pt x="5215016" y="3529752"/>
                  <a:pt x="5249185" y="3495959"/>
                </a:cubicBezTo>
                <a:cubicBezTo>
                  <a:pt x="5260573" y="3480940"/>
                  <a:pt x="5260573" y="3465922"/>
                  <a:pt x="5260573" y="3450903"/>
                </a:cubicBezTo>
                <a:cubicBezTo>
                  <a:pt x="5260573" y="3447148"/>
                  <a:pt x="5256777" y="3435884"/>
                  <a:pt x="5264370" y="3435884"/>
                </a:cubicBezTo>
                <a:cubicBezTo>
                  <a:pt x="5279556" y="3435884"/>
                  <a:pt x="5271963" y="3447148"/>
                  <a:pt x="5271963" y="3450903"/>
                </a:cubicBezTo>
                <a:cubicBezTo>
                  <a:pt x="5271963" y="3514733"/>
                  <a:pt x="5271963" y="3578563"/>
                  <a:pt x="5271963" y="3646149"/>
                </a:cubicBezTo>
                <a:cubicBezTo>
                  <a:pt x="5271963" y="3668677"/>
                  <a:pt x="5290945" y="3683696"/>
                  <a:pt x="5309928" y="3702470"/>
                </a:cubicBezTo>
                <a:cubicBezTo>
                  <a:pt x="5309928" y="3702470"/>
                  <a:pt x="5313724" y="3702470"/>
                  <a:pt x="5317520" y="3702470"/>
                </a:cubicBezTo>
                <a:cubicBezTo>
                  <a:pt x="5328910" y="3694960"/>
                  <a:pt x="5336503" y="3691205"/>
                  <a:pt x="5347892" y="3687451"/>
                </a:cubicBezTo>
                <a:cubicBezTo>
                  <a:pt x="5359282" y="3687451"/>
                  <a:pt x="5370671" y="3676187"/>
                  <a:pt x="5370671" y="3664922"/>
                </a:cubicBezTo>
                <a:cubicBezTo>
                  <a:pt x="5370671" y="3634884"/>
                  <a:pt x="5397246" y="3634884"/>
                  <a:pt x="5416229" y="3631129"/>
                </a:cubicBezTo>
                <a:cubicBezTo>
                  <a:pt x="5442804" y="3627375"/>
                  <a:pt x="5461786" y="3608601"/>
                  <a:pt x="5480768" y="3589827"/>
                </a:cubicBezTo>
                <a:cubicBezTo>
                  <a:pt x="5488361" y="3586073"/>
                  <a:pt x="5484565" y="3578563"/>
                  <a:pt x="5484565" y="3574809"/>
                </a:cubicBezTo>
                <a:cubicBezTo>
                  <a:pt x="5484565" y="3559790"/>
                  <a:pt x="5480768" y="3544771"/>
                  <a:pt x="5492158" y="3533507"/>
                </a:cubicBezTo>
                <a:cubicBezTo>
                  <a:pt x="5495954" y="3529752"/>
                  <a:pt x="5495954" y="3525997"/>
                  <a:pt x="5495954" y="3518488"/>
                </a:cubicBezTo>
                <a:cubicBezTo>
                  <a:pt x="5495954" y="3507223"/>
                  <a:pt x="5495954" y="3495959"/>
                  <a:pt x="5495954" y="3488450"/>
                </a:cubicBezTo>
                <a:cubicBezTo>
                  <a:pt x="5499751" y="3469676"/>
                  <a:pt x="5495954" y="3450903"/>
                  <a:pt x="5484565" y="3435884"/>
                </a:cubicBezTo>
                <a:cubicBezTo>
                  <a:pt x="5473176" y="3424620"/>
                  <a:pt x="5476972" y="3409601"/>
                  <a:pt x="5488361" y="3398336"/>
                </a:cubicBezTo>
                <a:lnTo>
                  <a:pt x="5498621" y="3376078"/>
                </a:lnTo>
                <a:lnTo>
                  <a:pt x="5499891" y="3377898"/>
                </a:lnTo>
                <a:cubicBezTo>
                  <a:pt x="5499891" y="3392922"/>
                  <a:pt x="5507598" y="3404189"/>
                  <a:pt x="5507598" y="3419213"/>
                </a:cubicBezTo>
                <a:cubicBezTo>
                  <a:pt x="5507598" y="3434236"/>
                  <a:pt x="5503744" y="3449260"/>
                  <a:pt x="5507598" y="3468039"/>
                </a:cubicBezTo>
                <a:cubicBezTo>
                  <a:pt x="5511451" y="3483062"/>
                  <a:pt x="5511451" y="3498086"/>
                  <a:pt x="5507598" y="3513109"/>
                </a:cubicBezTo>
                <a:cubicBezTo>
                  <a:pt x="5503744" y="3524377"/>
                  <a:pt x="5515304" y="3528133"/>
                  <a:pt x="5523011" y="3531888"/>
                </a:cubicBezTo>
                <a:cubicBezTo>
                  <a:pt x="5534572" y="3543156"/>
                  <a:pt x="5542278" y="3539400"/>
                  <a:pt x="5542278" y="3524377"/>
                </a:cubicBezTo>
                <a:cubicBezTo>
                  <a:pt x="5542278" y="3520621"/>
                  <a:pt x="5542278" y="3513109"/>
                  <a:pt x="5542278" y="3505598"/>
                </a:cubicBezTo>
                <a:cubicBezTo>
                  <a:pt x="5546132" y="3498086"/>
                  <a:pt x="5546132" y="3486818"/>
                  <a:pt x="5553839" y="3486818"/>
                </a:cubicBezTo>
                <a:cubicBezTo>
                  <a:pt x="5573106" y="3486818"/>
                  <a:pt x="5573106" y="3475550"/>
                  <a:pt x="5573106" y="3464283"/>
                </a:cubicBezTo>
                <a:cubicBezTo>
                  <a:pt x="5573106" y="3449260"/>
                  <a:pt x="5573106" y="3437992"/>
                  <a:pt x="5584666" y="3430480"/>
                </a:cubicBezTo>
                <a:cubicBezTo>
                  <a:pt x="5592373" y="3422969"/>
                  <a:pt x="5592373" y="3407945"/>
                  <a:pt x="5584666" y="3396677"/>
                </a:cubicBezTo>
                <a:cubicBezTo>
                  <a:pt x="5573106" y="3381654"/>
                  <a:pt x="5580813" y="3362875"/>
                  <a:pt x="5580813" y="3344096"/>
                </a:cubicBezTo>
                <a:cubicBezTo>
                  <a:pt x="5580813" y="3340340"/>
                  <a:pt x="5584666" y="3340340"/>
                  <a:pt x="5584666" y="3336584"/>
                </a:cubicBezTo>
                <a:cubicBezTo>
                  <a:pt x="5592373" y="3332828"/>
                  <a:pt x="5596227" y="3336584"/>
                  <a:pt x="5596227" y="3340340"/>
                </a:cubicBezTo>
                <a:cubicBezTo>
                  <a:pt x="5596227" y="3351607"/>
                  <a:pt x="5596227" y="3359119"/>
                  <a:pt x="5603933" y="3362875"/>
                </a:cubicBezTo>
                <a:cubicBezTo>
                  <a:pt x="5615494" y="3374142"/>
                  <a:pt x="5623200" y="3370386"/>
                  <a:pt x="5630907" y="3370386"/>
                </a:cubicBezTo>
                <a:cubicBezTo>
                  <a:pt x="5630907" y="3359119"/>
                  <a:pt x="5634761" y="3347852"/>
                  <a:pt x="5634761" y="3332828"/>
                </a:cubicBezTo>
                <a:cubicBezTo>
                  <a:pt x="5638614" y="3340340"/>
                  <a:pt x="5638614" y="3344096"/>
                  <a:pt x="5638614" y="3347852"/>
                </a:cubicBezTo>
                <a:cubicBezTo>
                  <a:pt x="5638614" y="3359119"/>
                  <a:pt x="5642468" y="3370386"/>
                  <a:pt x="5638614" y="3381654"/>
                </a:cubicBezTo>
                <a:cubicBezTo>
                  <a:pt x="5634761" y="3396677"/>
                  <a:pt x="5646321" y="3400434"/>
                  <a:pt x="5650174" y="3415457"/>
                </a:cubicBezTo>
                <a:cubicBezTo>
                  <a:pt x="5654028" y="3430480"/>
                  <a:pt x="5657881" y="3430480"/>
                  <a:pt x="5673295" y="3422969"/>
                </a:cubicBezTo>
                <a:cubicBezTo>
                  <a:pt x="5684855" y="3419213"/>
                  <a:pt x="5688709" y="3411701"/>
                  <a:pt x="5684855" y="3404189"/>
                </a:cubicBezTo>
                <a:cubicBezTo>
                  <a:pt x="5677148" y="3392922"/>
                  <a:pt x="5681002" y="3381654"/>
                  <a:pt x="5681002" y="3374142"/>
                </a:cubicBezTo>
                <a:cubicBezTo>
                  <a:pt x="5677148" y="3351607"/>
                  <a:pt x="5684855" y="3332828"/>
                  <a:pt x="5673295" y="3310293"/>
                </a:cubicBezTo>
                <a:cubicBezTo>
                  <a:pt x="5673295" y="3310293"/>
                  <a:pt x="5673295" y="3306537"/>
                  <a:pt x="5677148" y="3302781"/>
                </a:cubicBezTo>
                <a:cubicBezTo>
                  <a:pt x="5684855" y="3284002"/>
                  <a:pt x="5684855" y="3268978"/>
                  <a:pt x="5684855" y="3250199"/>
                </a:cubicBezTo>
                <a:cubicBezTo>
                  <a:pt x="5688709" y="3223908"/>
                  <a:pt x="5696415" y="3197617"/>
                  <a:pt x="5692562" y="3171326"/>
                </a:cubicBezTo>
                <a:cubicBezTo>
                  <a:pt x="5692562" y="3171326"/>
                  <a:pt x="5692562" y="3167570"/>
                  <a:pt x="5692562" y="3167570"/>
                </a:cubicBezTo>
                <a:cubicBezTo>
                  <a:pt x="5696415" y="3167570"/>
                  <a:pt x="5696415" y="3167570"/>
                  <a:pt x="5696415" y="3167570"/>
                </a:cubicBezTo>
                <a:cubicBezTo>
                  <a:pt x="5700269" y="3167570"/>
                  <a:pt x="5704122" y="3167570"/>
                  <a:pt x="5704122" y="3171326"/>
                </a:cubicBezTo>
                <a:cubicBezTo>
                  <a:pt x="5704122" y="3175082"/>
                  <a:pt x="5704122" y="3178838"/>
                  <a:pt x="5704122" y="3182594"/>
                </a:cubicBezTo>
                <a:cubicBezTo>
                  <a:pt x="5704122" y="3205129"/>
                  <a:pt x="5704122" y="3227664"/>
                  <a:pt x="5704122" y="3250199"/>
                </a:cubicBezTo>
                <a:cubicBezTo>
                  <a:pt x="5704122" y="3253955"/>
                  <a:pt x="5704122" y="3261467"/>
                  <a:pt x="5711829" y="3261467"/>
                </a:cubicBezTo>
                <a:cubicBezTo>
                  <a:pt x="5727243" y="3257711"/>
                  <a:pt x="5727243" y="3272734"/>
                  <a:pt x="5727243" y="3280246"/>
                </a:cubicBezTo>
                <a:cubicBezTo>
                  <a:pt x="5727243" y="3295269"/>
                  <a:pt x="5727243" y="3310293"/>
                  <a:pt x="5727243" y="3325316"/>
                </a:cubicBezTo>
                <a:cubicBezTo>
                  <a:pt x="5727243" y="3336584"/>
                  <a:pt x="5731096" y="3347852"/>
                  <a:pt x="5734950" y="3359119"/>
                </a:cubicBezTo>
                <a:lnTo>
                  <a:pt x="5739909" y="3351064"/>
                </a:lnTo>
                <a:lnTo>
                  <a:pt x="5745618" y="3366421"/>
                </a:lnTo>
                <a:cubicBezTo>
                  <a:pt x="5748940" y="3377685"/>
                  <a:pt x="5752736" y="3388949"/>
                  <a:pt x="5760329" y="3398336"/>
                </a:cubicBezTo>
                <a:cubicBezTo>
                  <a:pt x="5771718" y="3409601"/>
                  <a:pt x="5775515" y="3424620"/>
                  <a:pt x="5764126" y="3435884"/>
                </a:cubicBezTo>
                <a:cubicBezTo>
                  <a:pt x="5752736" y="3450903"/>
                  <a:pt x="5748940" y="3469676"/>
                  <a:pt x="5752736" y="3488450"/>
                </a:cubicBezTo>
                <a:cubicBezTo>
                  <a:pt x="5752736" y="3495959"/>
                  <a:pt x="5752736" y="3507223"/>
                  <a:pt x="5752736" y="3518488"/>
                </a:cubicBezTo>
                <a:cubicBezTo>
                  <a:pt x="5752736" y="3525997"/>
                  <a:pt x="5752736" y="3529752"/>
                  <a:pt x="5756533" y="3533507"/>
                </a:cubicBezTo>
                <a:cubicBezTo>
                  <a:pt x="5767922" y="3544771"/>
                  <a:pt x="5764126" y="3559790"/>
                  <a:pt x="5764126" y="3574809"/>
                </a:cubicBezTo>
                <a:cubicBezTo>
                  <a:pt x="5764126" y="3578563"/>
                  <a:pt x="5760329" y="3586073"/>
                  <a:pt x="5767922" y="3589827"/>
                </a:cubicBezTo>
                <a:cubicBezTo>
                  <a:pt x="5786904" y="3608601"/>
                  <a:pt x="5805887" y="3627375"/>
                  <a:pt x="5832462" y="3631129"/>
                </a:cubicBezTo>
                <a:cubicBezTo>
                  <a:pt x="5851444" y="3634884"/>
                  <a:pt x="5878019" y="3634884"/>
                  <a:pt x="5878019" y="3664922"/>
                </a:cubicBezTo>
                <a:cubicBezTo>
                  <a:pt x="5878019" y="3676187"/>
                  <a:pt x="5889409" y="3687451"/>
                  <a:pt x="5900798" y="3687451"/>
                </a:cubicBezTo>
                <a:cubicBezTo>
                  <a:pt x="5912188" y="3691205"/>
                  <a:pt x="5919781" y="3694960"/>
                  <a:pt x="5931170" y="3702470"/>
                </a:cubicBezTo>
                <a:cubicBezTo>
                  <a:pt x="5934966" y="3702470"/>
                  <a:pt x="5938763" y="3702470"/>
                  <a:pt x="5938763" y="3702470"/>
                </a:cubicBezTo>
                <a:cubicBezTo>
                  <a:pt x="5957745" y="3683696"/>
                  <a:pt x="5976728" y="3668677"/>
                  <a:pt x="5976728" y="3646149"/>
                </a:cubicBezTo>
                <a:cubicBezTo>
                  <a:pt x="5976728" y="3578563"/>
                  <a:pt x="5976728" y="3514733"/>
                  <a:pt x="5976728" y="3450903"/>
                </a:cubicBezTo>
                <a:cubicBezTo>
                  <a:pt x="5976728" y="3447148"/>
                  <a:pt x="5969135" y="3435884"/>
                  <a:pt x="5984321" y="3435884"/>
                </a:cubicBezTo>
                <a:cubicBezTo>
                  <a:pt x="5991913" y="3435884"/>
                  <a:pt x="5988117" y="3447148"/>
                  <a:pt x="5988117" y="3450903"/>
                </a:cubicBezTo>
                <a:cubicBezTo>
                  <a:pt x="5988117" y="3465922"/>
                  <a:pt x="5988117" y="3480940"/>
                  <a:pt x="5999506" y="3495959"/>
                </a:cubicBezTo>
                <a:cubicBezTo>
                  <a:pt x="6033675" y="3529752"/>
                  <a:pt x="6045064" y="3574809"/>
                  <a:pt x="6048861" y="3623620"/>
                </a:cubicBezTo>
                <a:cubicBezTo>
                  <a:pt x="6048861" y="3646149"/>
                  <a:pt x="6045064" y="3672432"/>
                  <a:pt x="6052657" y="3698715"/>
                </a:cubicBezTo>
                <a:cubicBezTo>
                  <a:pt x="6060250" y="3713734"/>
                  <a:pt x="6056453" y="3732507"/>
                  <a:pt x="6052657" y="3747526"/>
                </a:cubicBezTo>
                <a:cubicBezTo>
                  <a:pt x="6052657" y="3762545"/>
                  <a:pt x="6064046" y="3777564"/>
                  <a:pt x="6060250" y="3792583"/>
                </a:cubicBezTo>
                <a:cubicBezTo>
                  <a:pt x="6060250" y="3800092"/>
                  <a:pt x="6052657" y="3815111"/>
                  <a:pt x="6067843" y="3811357"/>
                </a:cubicBezTo>
                <a:cubicBezTo>
                  <a:pt x="6079232" y="3811357"/>
                  <a:pt x="6071639" y="3800092"/>
                  <a:pt x="6075436" y="3792583"/>
                </a:cubicBezTo>
                <a:cubicBezTo>
                  <a:pt x="6079232" y="3747526"/>
                  <a:pt x="6067843" y="3706224"/>
                  <a:pt x="6067843" y="3661168"/>
                </a:cubicBezTo>
                <a:cubicBezTo>
                  <a:pt x="6067843" y="3638639"/>
                  <a:pt x="6086825" y="3627375"/>
                  <a:pt x="6090622" y="3604846"/>
                </a:cubicBezTo>
                <a:cubicBezTo>
                  <a:pt x="6090622" y="3604846"/>
                  <a:pt x="6094418" y="3604846"/>
                  <a:pt x="6098214" y="3604846"/>
                </a:cubicBezTo>
                <a:cubicBezTo>
                  <a:pt x="6102011" y="3604846"/>
                  <a:pt x="6109604" y="3601092"/>
                  <a:pt x="6113400" y="3608601"/>
                </a:cubicBezTo>
                <a:cubicBezTo>
                  <a:pt x="6113400" y="3619865"/>
                  <a:pt x="6113400" y="3631129"/>
                  <a:pt x="6113400" y="3642394"/>
                </a:cubicBezTo>
                <a:cubicBezTo>
                  <a:pt x="6113400" y="3653658"/>
                  <a:pt x="6120993" y="3657413"/>
                  <a:pt x="6120993" y="3664922"/>
                </a:cubicBezTo>
                <a:cubicBezTo>
                  <a:pt x="6120993" y="3668677"/>
                  <a:pt x="6124790" y="3668677"/>
                  <a:pt x="6128586" y="3668677"/>
                </a:cubicBezTo>
                <a:cubicBezTo>
                  <a:pt x="6132383" y="3668677"/>
                  <a:pt x="6132383" y="3664922"/>
                  <a:pt x="6132383" y="3661168"/>
                </a:cubicBezTo>
                <a:cubicBezTo>
                  <a:pt x="6132383" y="3649903"/>
                  <a:pt x="6132383" y="3638639"/>
                  <a:pt x="6132383" y="3627375"/>
                </a:cubicBezTo>
                <a:cubicBezTo>
                  <a:pt x="6132383" y="3623620"/>
                  <a:pt x="6132383" y="3616110"/>
                  <a:pt x="6139976" y="3616110"/>
                </a:cubicBezTo>
                <a:cubicBezTo>
                  <a:pt x="6143772" y="3616110"/>
                  <a:pt x="6143772" y="3623620"/>
                  <a:pt x="6147569" y="3623620"/>
                </a:cubicBezTo>
                <a:cubicBezTo>
                  <a:pt x="6158958" y="3638639"/>
                  <a:pt x="6166551" y="3653658"/>
                  <a:pt x="6166551" y="3668677"/>
                </a:cubicBezTo>
                <a:cubicBezTo>
                  <a:pt x="6166551" y="3694960"/>
                  <a:pt x="6185533" y="3713734"/>
                  <a:pt x="6181737" y="3740017"/>
                </a:cubicBezTo>
                <a:cubicBezTo>
                  <a:pt x="6181737" y="3740017"/>
                  <a:pt x="6185533" y="3740017"/>
                  <a:pt x="6185533" y="3740017"/>
                </a:cubicBezTo>
                <a:cubicBezTo>
                  <a:pt x="6189330" y="3740017"/>
                  <a:pt x="6189330" y="3740017"/>
                  <a:pt x="6193126" y="3740017"/>
                </a:cubicBezTo>
                <a:cubicBezTo>
                  <a:pt x="6193126" y="3736262"/>
                  <a:pt x="6193126" y="3728753"/>
                  <a:pt x="6193126" y="3724998"/>
                </a:cubicBezTo>
                <a:cubicBezTo>
                  <a:pt x="6196923" y="3709979"/>
                  <a:pt x="6200719" y="3709979"/>
                  <a:pt x="6215905" y="3713734"/>
                </a:cubicBezTo>
                <a:cubicBezTo>
                  <a:pt x="6219701" y="3717488"/>
                  <a:pt x="6223498" y="3717488"/>
                  <a:pt x="6227294" y="3709979"/>
                </a:cubicBezTo>
                <a:cubicBezTo>
                  <a:pt x="6231091" y="3698715"/>
                  <a:pt x="6231091" y="3687451"/>
                  <a:pt x="6238684" y="3676187"/>
                </a:cubicBezTo>
                <a:cubicBezTo>
                  <a:pt x="6238684" y="3687451"/>
                  <a:pt x="6238684" y="3694960"/>
                  <a:pt x="6238684" y="3702470"/>
                </a:cubicBezTo>
                <a:cubicBezTo>
                  <a:pt x="6238684" y="3709979"/>
                  <a:pt x="6246277" y="3709979"/>
                  <a:pt x="6250073" y="3706224"/>
                </a:cubicBezTo>
                <a:cubicBezTo>
                  <a:pt x="6253870" y="3706224"/>
                  <a:pt x="6253870" y="3698715"/>
                  <a:pt x="6257666" y="3706224"/>
                </a:cubicBezTo>
                <a:cubicBezTo>
                  <a:pt x="6257666" y="3706224"/>
                  <a:pt x="6261462" y="3709979"/>
                  <a:pt x="6257666" y="3709979"/>
                </a:cubicBezTo>
                <a:cubicBezTo>
                  <a:pt x="6250073" y="3721243"/>
                  <a:pt x="6253870" y="3736262"/>
                  <a:pt x="6253870" y="3747526"/>
                </a:cubicBezTo>
                <a:cubicBezTo>
                  <a:pt x="6253870" y="3751281"/>
                  <a:pt x="6253870" y="3755036"/>
                  <a:pt x="6257666" y="3755036"/>
                </a:cubicBezTo>
                <a:cubicBezTo>
                  <a:pt x="6261462" y="3755036"/>
                  <a:pt x="6261462" y="3755036"/>
                  <a:pt x="6265259" y="3751281"/>
                </a:cubicBezTo>
                <a:cubicBezTo>
                  <a:pt x="6272852" y="3743772"/>
                  <a:pt x="6272852" y="3732507"/>
                  <a:pt x="6280445" y="3728753"/>
                </a:cubicBezTo>
                <a:cubicBezTo>
                  <a:pt x="6288038" y="3724998"/>
                  <a:pt x="6291834" y="3717488"/>
                  <a:pt x="6299427" y="3724998"/>
                </a:cubicBezTo>
                <a:cubicBezTo>
                  <a:pt x="6303224" y="3728753"/>
                  <a:pt x="6310816" y="3728753"/>
                  <a:pt x="6310816" y="3732507"/>
                </a:cubicBezTo>
                <a:cubicBezTo>
                  <a:pt x="6310816" y="3740017"/>
                  <a:pt x="6314613" y="3747526"/>
                  <a:pt x="6310816" y="3751281"/>
                </a:cubicBezTo>
                <a:cubicBezTo>
                  <a:pt x="6303224" y="3766300"/>
                  <a:pt x="6299427" y="3781319"/>
                  <a:pt x="6295631" y="3796338"/>
                </a:cubicBezTo>
                <a:cubicBezTo>
                  <a:pt x="6288038" y="3807602"/>
                  <a:pt x="6291834" y="3807602"/>
                  <a:pt x="6303224" y="3815111"/>
                </a:cubicBezTo>
                <a:cubicBezTo>
                  <a:pt x="6310816" y="3815111"/>
                  <a:pt x="6322206" y="3818866"/>
                  <a:pt x="6326002" y="3826375"/>
                </a:cubicBezTo>
                <a:cubicBezTo>
                  <a:pt x="6326002" y="3837640"/>
                  <a:pt x="6333595" y="3845149"/>
                  <a:pt x="6333595" y="3860168"/>
                </a:cubicBezTo>
                <a:cubicBezTo>
                  <a:pt x="6329799" y="3867677"/>
                  <a:pt x="6333595" y="3878942"/>
                  <a:pt x="6329799" y="3890206"/>
                </a:cubicBezTo>
                <a:cubicBezTo>
                  <a:pt x="6329799" y="3897715"/>
                  <a:pt x="6337392" y="3897715"/>
                  <a:pt x="6341188" y="3897715"/>
                </a:cubicBezTo>
                <a:cubicBezTo>
                  <a:pt x="6348781" y="3897715"/>
                  <a:pt x="6352578" y="3893961"/>
                  <a:pt x="6352578" y="3890206"/>
                </a:cubicBezTo>
                <a:cubicBezTo>
                  <a:pt x="6352578" y="3882696"/>
                  <a:pt x="6348781" y="3882696"/>
                  <a:pt x="6348781" y="3878942"/>
                </a:cubicBezTo>
                <a:cubicBezTo>
                  <a:pt x="6341188" y="3860168"/>
                  <a:pt x="6344985" y="3845149"/>
                  <a:pt x="6360171" y="3833885"/>
                </a:cubicBezTo>
                <a:cubicBezTo>
                  <a:pt x="6367763" y="3830130"/>
                  <a:pt x="6375356" y="3837640"/>
                  <a:pt x="6382949" y="3830130"/>
                </a:cubicBezTo>
                <a:cubicBezTo>
                  <a:pt x="6382949" y="3818866"/>
                  <a:pt x="6382949" y="3807602"/>
                  <a:pt x="6382949" y="3796338"/>
                </a:cubicBezTo>
                <a:cubicBezTo>
                  <a:pt x="6386746" y="3788828"/>
                  <a:pt x="6379153" y="3777564"/>
                  <a:pt x="6386746" y="3766300"/>
                </a:cubicBezTo>
                <a:cubicBezTo>
                  <a:pt x="6398135" y="3755036"/>
                  <a:pt x="6382949" y="3751281"/>
                  <a:pt x="6382949" y="3740017"/>
                </a:cubicBezTo>
                <a:cubicBezTo>
                  <a:pt x="6386746" y="3706224"/>
                  <a:pt x="6375356" y="3676187"/>
                  <a:pt x="6379153" y="3646149"/>
                </a:cubicBezTo>
                <a:cubicBezTo>
                  <a:pt x="6379153" y="3631129"/>
                  <a:pt x="6379153" y="3619865"/>
                  <a:pt x="6379153" y="3604846"/>
                </a:cubicBezTo>
                <a:cubicBezTo>
                  <a:pt x="6379153" y="3582318"/>
                  <a:pt x="6379153" y="3563544"/>
                  <a:pt x="6360171" y="3541016"/>
                </a:cubicBezTo>
                <a:cubicBezTo>
                  <a:pt x="6363967" y="3537261"/>
                  <a:pt x="6371560" y="3537261"/>
                  <a:pt x="6371560" y="3533507"/>
                </a:cubicBezTo>
                <a:cubicBezTo>
                  <a:pt x="6390542" y="3518488"/>
                  <a:pt x="6390542" y="3514733"/>
                  <a:pt x="6375356" y="3492205"/>
                </a:cubicBezTo>
                <a:cubicBezTo>
                  <a:pt x="6367763" y="3484695"/>
                  <a:pt x="6360171" y="3473431"/>
                  <a:pt x="6360171" y="3462167"/>
                </a:cubicBezTo>
                <a:cubicBezTo>
                  <a:pt x="6356374" y="3450903"/>
                  <a:pt x="6348781" y="3443393"/>
                  <a:pt x="6352578" y="3435884"/>
                </a:cubicBezTo>
                <a:cubicBezTo>
                  <a:pt x="6360171" y="3417110"/>
                  <a:pt x="6360171" y="3394582"/>
                  <a:pt x="6382949" y="3383318"/>
                </a:cubicBezTo>
                <a:cubicBezTo>
                  <a:pt x="6394339" y="3375808"/>
                  <a:pt x="6401932" y="3364544"/>
                  <a:pt x="6398135" y="3353280"/>
                </a:cubicBezTo>
                <a:cubicBezTo>
                  <a:pt x="6390542" y="3345770"/>
                  <a:pt x="6390542" y="3338261"/>
                  <a:pt x="6390542" y="3330751"/>
                </a:cubicBezTo>
                <a:cubicBezTo>
                  <a:pt x="6390542" y="3319487"/>
                  <a:pt x="6386746" y="3311978"/>
                  <a:pt x="6379153" y="3311978"/>
                </a:cubicBezTo>
                <a:cubicBezTo>
                  <a:pt x="6371560" y="3308223"/>
                  <a:pt x="6367763" y="3304468"/>
                  <a:pt x="6360171" y="3304468"/>
                </a:cubicBezTo>
                <a:cubicBezTo>
                  <a:pt x="6344985" y="3296959"/>
                  <a:pt x="6348781" y="3281940"/>
                  <a:pt x="6360171" y="3274431"/>
                </a:cubicBezTo>
                <a:cubicBezTo>
                  <a:pt x="6367763" y="3270676"/>
                  <a:pt x="6379153" y="3266921"/>
                  <a:pt x="6379153" y="3259412"/>
                </a:cubicBezTo>
                <a:cubicBezTo>
                  <a:pt x="6379153" y="3248148"/>
                  <a:pt x="6379153" y="3240638"/>
                  <a:pt x="6375356" y="3233129"/>
                </a:cubicBezTo>
                <a:cubicBezTo>
                  <a:pt x="6367763" y="3221864"/>
                  <a:pt x="6375356" y="3203091"/>
                  <a:pt x="6363967" y="3191827"/>
                </a:cubicBezTo>
                <a:cubicBezTo>
                  <a:pt x="6363967" y="3188072"/>
                  <a:pt x="6363967" y="3184317"/>
                  <a:pt x="6367763" y="3180562"/>
                </a:cubicBezTo>
                <a:cubicBezTo>
                  <a:pt x="6375356" y="3169298"/>
                  <a:pt x="6382949" y="3165544"/>
                  <a:pt x="6394339" y="3165544"/>
                </a:cubicBezTo>
                <a:cubicBezTo>
                  <a:pt x="6398135" y="3165544"/>
                  <a:pt x="6405728" y="3161789"/>
                  <a:pt x="6401932" y="3154279"/>
                </a:cubicBezTo>
                <a:cubicBezTo>
                  <a:pt x="6386746" y="3139261"/>
                  <a:pt x="6379153" y="3120487"/>
                  <a:pt x="6371560" y="3101713"/>
                </a:cubicBezTo>
                <a:cubicBezTo>
                  <a:pt x="6371560" y="3097959"/>
                  <a:pt x="6367763" y="3094204"/>
                  <a:pt x="6363967" y="3094204"/>
                </a:cubicBezTo>
                <a:cubicBezTo>
                  <a:pt x="6360171" y="3094204"/>
                  <a:pt x="6360171" y="3097959"/>
                  <a:pt x="6356374" y="3101713"/>
                </a:cubicBezTo>
                <a:cubicBezTo>
                  <a:pt x="6356374" y="3116732"/>
                  <a:pt x="6341188" y="3135506"/>
                  <a:pt x="6352578" y="3154279"/>
                </a:cubicBezTo>
                <a:cubicBezTo>
                  <a:pt x="6352578" y="3158034"/>
                  <a:pt x="6352578" y="3165544"/>
                  <a:pt x="6348781" y="3165544"/>
                </a:cubicBezTo>
                <a:cubicBezTo>
                  <a:pt x="6337392" y="3165544"/>
                  <a:pt x="6337392" y="3176808"/>
                  <a:pt x="6337392" y="3184317"/>
                </a:cubicBezTo>
                <a:cubicBezTo>
                  <a:pt x="6337392" y="3191827"/>
                  <a:pt x="6329799" y="3195581"/>
                  <a:pt x="6322206" y="3191827"/>
                </a:cubicBezTo>
                <a:cubicBezTo>
                  <a:pt x="6318409" y="3191827"/>
                  <a:pt x="6314613" y="3184317"/>
                  <a:pt x="6307020" y="3180562"/>
                </a:cubicBezTo>
                <a:cubicBezTo>
                  <a:pt x="6307020" y="3188072"/>
                  <a:pt x="6303224" y="3191827"/>
                  <a:pt x="6307020" y="3195581"/>
                </a:cubicBezTo>
                <a:cubicBezTo>
                  <a:pt x="6314613" y="3203091"/>
                  <a:pt x="6310816" y="3214355"/>
                  <a:pt x="6310816" y="3221864"/>
                </a:cubicBezTo>
                <a:cubicBezTo>
                  <a:pt x="6314613" y="3233129"/>
                  <a:pt x="6303224" y="3240638"/>
                  <a:pt x="6307020" y="3251902"/>
                </a:cubicBezTo>
                <a:cubicBezTo>
                  <a:pt x="6310816" y="3266921"/>
                  <a:pt x="6295631" y="3263166"/>
                  <a:pt x="6288038" y="3270676"/>
                </a:cubicBezTo>
                <a:cubicBezTo>
                  <a:pt x="6284241" y="3274431"/>
                  <a:pt x="6284241" y="3281940"/>
                  <a:pt x="6284241" y="3285695"/>
                </a:cubicBezTo>
                <a:cubicBezTo>
                  <a:pt x="6284241" y="3304468"/>
                  <a:pt x="6284241" y="3323242"/>
                  <a:pt x="6284241" y="3345770"/>
                </a:cubicBezTo>
                <a:cubicBezTo>
                  <a:pt x="6284241" y="3364544"/>
                  <a:pt x="6284241" y="3387072"/>
                  <a:pt x="6284241" y="3409601"/>
                </a:cubicBezTo>
                <a:cubicBezTo>
                  <a:pt x="6284241" y="3409601"/>
                  <a:pt x="6280445" y="3409601"/>
                  <a:pt x="6280445" y="3409601"/>
                </a:cubicBezTo>
                <a:cubicBezTo>
                  <a:pt x="6280445" y="3390827"/>
                  <a:pt x="6280445" y="3368299"/>
                  <a:pt x="6276648" y="3345770"/>
                </a:cubicBezTo>
                <a:cubicBezTo>
                  <a:pt x="6272852" y="3353280"/>
                  <a:pt x="6265259" y="3357035"/>
                  <a:pt x="6265259" y="3360789"/>
                </a:cubicBezTo>
                <a:cubicBezTo>
                  <a:pt x="6261462" y="3398336"/>
                  <a:pt x="6250073" y="3435884"/>
                  <a:pt x="6253870" y="3473431"/>
                </a:cubicBezTo>
                <a:cubicBezTo>
                  <a:pt x="6253870" y="3480940"/>
                  <a:pt x="6253870" y="3488450"/>
                  <a:pt x="6253870" y="3495959"/>
                </a:cubicBezTo>
                <a:cubicBezTo>
                  <a:pt x="6253870" y="3518488"/>
                  <a:pt x="6246277" y="3533507"/>
                  <a:pt x="6231091" y="3544771"/>
                </a:cubicBezTo>
                <a:cubicBezTo>
                  <a:pt x="6231091" y="3556035"/>
                  <a:pt x="6231091" y="3567299"/>
                  <a:pt x="6231091" y="3578563"/>
                </a:cubicBezTo>
                <a:cubicBezTo>
                  <a:pt x="6231091" y="3586073"/>
                  <a:pt x="6227294" y="3586073"/>
                  <a:pt x="6223498" y="3589827"/>
                </a:cubicBezTo>
                <a:cubicBezTo>
                  <a:pt x="6219701" y="3593582"/>
                  <a:pt x="6215905" y="3589827"/>
                  <a:pt x="6212108" y="3586073"/>
                </a:cubicBezTo>
                <a:cubicBezTo>
                  <a:pt x="6196923" y="3574809"/>
                  <a:pt x="6196923" y="3574809"/>
                  <a:pt x="6208312" y="3559790"/>
                </a:cubicBezTo>
                <a:cubicBezTo>
                  <a:pt x="6212108" y="3556035"/>
                  <a:pt x="6223498" y="3544771"/>
                  <a:pt x="6227294" y="3544771"/>
                </a:cubicBezTo>
                <a:cubicBezTo>
                  <a:pt x="6219701" y="3529752"/>
                  <a:pt x="6231091" y="3518488"/>
                  <a:pt x="6231091" y="3507223"/>
                </a:cubicBezTo>
                <a:cubicBezTo>
                  <a:pt x="6223498" y="3492205"/>
                  <a:pt x="6223498" y="3473431"/>
                  <a:pt x="6231091" y="3462167"/>
                </a:cubicBezTo>
                <a:cubicBezTo>
                  <a:pt x="6231091" y="3454657"/>
                  <a:pt x="6234887" y="3450903"/>
                  <a:pt x="6231091" y="3443393"/>
                </a:cubicBezTo>
                <a:cubicBezTo>
                  <a:pt x="6231091" y="3435884"/>
                  <a:pt x="6234887" y="3428374"/>
                  <a:pt x="6227294" y="3417110"/>
                </a:cubicBezTo>
                <a:cubicBezTo>
                  <a:pt x="6223498" y="3409601"/>
                  <a:pt x="6234887" y="3398336"/>
                  <a:pt x="6231091" y="3390827"/>
                </a:cubicBezTo>
                <a:cubicBezTo>
                  <a:pt x="6223498" y="3387072"/>
                  <a:pt x="6227294" y="3379563"/>
                  <a:pt x="6227294" y="3375808"/>
                </a:cubicBezTo>
                <a:cubicBezTo>
                  <a:pt x="6227294" y="3368299"/>
                  <a:pt x="6234887" y="3372053"/>
                  <a:pt x="6238684" y="3368299"/>
                </a:cubicBezTo>
                <a:cubicBezTo>
                  <a:pt x="6238684" y="3364544"/>
                  <a:pt x="6238684" y="3357035"/>
                  <a:pt x="6238684" y="3349525"/>
                </a:cubicBezTo>
                <a:cubicBezTo>
                  <a:pt x="6234887" y="3349525"/>
                  <a:pt x="6231091" y="3345770"/>
                  <a:pt x="6231091" y="3342016"/>
                </a:cubicBezTo>
                <a:cubicBezTo>
                  <a:pt x="6234887" y="3334506"/>
                  <a:pt x="6242480" y="3338261"/>
                  <a:pt x="6246277" y="3338261"/>
                </a:cubicBezTo>
                <a:cubicBezTo>
                  <a:pt x="6246277" y="3330751"/>
                  <a:pt x="6246277" y="3323242"/>
                  <a:pt x="6246277" y="3315733"/>
                </a:cubicBezTo>
                <a:cubicBezTo>
                  <a:pt x="6238684" y="3319487"/>
                  <a:pt x="6238684" y="3311978"/>
                  <a:pt x="6238684" y="3308223"/>
                </a:cubicBezTo>
                <a:cubicBezTo>
                  <a:pt x="6242480" y="3300714"/>
                  <a:pt x="6246277" y="3304468"/>
                  <a:pt x="6253870" y="3304468"/>
                </a:cubicBezTo>
                <a:cubicBezTo>
                  <a:pt x="6253870" y="3285695"/>
                  <a:pt x="6246277" y="3263166"/>
                  <a:pt x="6257666" y="3244393"/>
                </a:cubicBezTo>
                <a:cubicBezTo>
                  <a:pt x="6261462" y="3240638"/>
                  <a:pt x="6261462" y="3236883"/>
                  <a:pt x="6257666" y="3233129"/>
                </a:cubicBezTo>
                <a:cubicBezTo>
                  <a:pt x="6250073" y="3229374"/>
                  <a:pt x="6250073" y="3221864"/>
                  <a:pt x="6253870" y="3218110"/>
                </a:cubicBezTo>
                <a:cubicBezTo>
                  <a:pt x="6253870" y="3206846"/>
                  <a:pt x="6250073" y="3191827"/>
                  <a:pt x="6246277" y="3184317"/>
                </a:cubicBezTo>
                <a:cubicBezTo>
                  <a:pt x="6238684" y="3173053"/>
                  <a:pt x="6238684" y="3161789"/>
                  <a:pt x="6246277" y="3150525"/>
                </a:cubicBezTo>
                <a:cubicBezTo>
                  <a:pt x="6250073" y="3143015"/>
                  <a:pt x="6253870" y="3131751"/>
                  <a:pt x="6253870" y="3116732"/>
                </a:cubicBezTo>
                <a:cubicBezTo>
                  <a:pt x="6250073" y="3109223"/>
                  <a:pt x="6253870" y="3097959"/>
                  <a:pt x="6253870" y="3090449"/>
                </a:cubicBezTo>
                <a:cubicBezTo>
                  <a:pt x="6242480" y="3086694"/>
                  <a:pt x="6246277" y="3079185"/>
                  <a:pt x="6246277" y="3075430"/>
                </a:cubicBezTo>
                <a:cubicBezTo>
                  <a:pt x="6246277" y="3067921"/>
                  <a:pt x="6246277" y="3064166"/>
                  <a:pt x="6246277" y="3056657"/>
                </a:cubicBezTo>
                <a:cubicBezTo>
                  <a:pt x="6234887" y="3045392"/>
                  <a:pt x="6234887" y="3034128"/>
                  <a:pt x="6246277" y="3022864"/>
                </a:cubicBezTo>
                <a:cubicBezTo>
                  <a:pt x="6246277" y="3022864"/>
                  <a:pt x="6246277" y="3019109"/>
                  <a:pt x="6246277" y="3019109"/>
                </a:cubicBezTo>
                <a:cubicBezTo>
                  <a:pt x="6246277" y="2989072"/>
                  <a:pt x="6246277" y="2989072"/>
                  <a:pt x="6269055" y="2977807"/>
                </a:cubicBezTo>
                <a:cubicBezTo>
                  <a:pt x="6272852" y="2977807"/>
                  <a:pt x="6276648" y="2977807"/>
                  <a:pt x="6276648" y="2977807"/>
                </a:cubicBezTo>
                <a:cubicBezTo>
                  <a:pt x="6288038" y="2970298"/>
                  <a:pt x="6299427" y="2974053"/>
                  <a:pt x="6299427" y="2989072"/>
                </a:cubicBezTo>
                <a:cubicBezTo>
                  <a:pt x="6299427" y="2996581"/>
                  <a:pt x="6299427" y="3007845"/>
                  <a:pt x="6299427" y="3019109"/>
                </a:cubicBezTo>
                <a:cubicBezTo>
                  <a:pt x="6299427" y="3026619"/>
                  <a:pt x="6299427" y="3030374"/>
                  <a:pt x="6307020" y="3030374"/>
                </a:cubicBezTo>
                <a:cubicBezTo>
                  <a:pt x="6314613" y="3030374"/>
                  <a:pt x="6310816" y="3026619"/>
                  <a:pt x="6310816" y="3019109"/>
                </a:cubicBezTo>
                <a:cubicBezTo>
                  <a:pt x="6310816" y="3015355"/>
                  <a:pt x="6314613" y="3007845"/>
                  <a:pt x="6307020" y="3004090"/>
                </a:cubicBezTo>
                <a:cubicBezTo>
                  <a:pt x="6303224" y="2996581"/>
                  <a:pt x="6303224" y="2989072"/>
                  <a:pt x="6307020" y="2985317"/>
                </a:cubicBezTo>
                <a:cubicBezTo>
                  <a:pt x="6310816" y="2974053"/>
                  <a:pt x="6310816" y="2962789"/>
                  <a:pt x="6310816" y="2955279"/>
                </a:cubicBezTo>
                <a:cubicBezTo>
                  <a:pt x="6310816" y="2947770"/>
                  <a:pt x="6314613" y="2940260"/>
                  <a:pt x="6318409" y="2936505"/>
                </a:cubicBezTo>
                <a:cubicBezTo>
                  <a:pt x="6333595" y="2917732"/>
                  <a:pt x="6348781" y="2898958"/>
                  <a:pt x="6375356" y="2891449"/>
                </a:cubicBezTo>
                <a:cubicBezTo>
                  <a:pt x="6379153" y="2898958"/>
                  <a:pt x="6379153" y="2902713"/>
                  <a:pt x="6379153" y="2906468"/>
                </a:cubicBezTo>
                <a:cubicBezTo>
                  <a:pt x="6379153" y="2928996"/>
                  <a:pt x="6379153" y="2947770"/>
                  <a:pt x="6379153" y="2966543"/>
                </a:cubicBezTo>
                <a:cubicBezTo>
                  <a:pt x="6375356" y="2974053"/>
                  <a:pt x="6382949" y="2981562"/>
                  <a:pt x="6390542" y="2985317"/>
                </a:cubicBezTo>
                <a:cubicBezTo>
                  <a:pt x="6390542" y="2962789"/>
                  <a:pt x="6390542" y="2940260"/>
                  <a:pt x="6390542" y="2917732"/>
                </a:cubicBezTo>
                <a:cubicBezTo>
                  <a:pt x="6390542" y="2895203"/>
                  <a:pt x="6394339" y="2872675"/>
                  <a:pt x="6390542" y="2850147"/>
                </a:cubicBezTo>
                <a:cubicBezTo>
                  <a:pt x="6386746" y="2827618"/>
                  <a:pt x="6398135" y="2808845"/>
                  <a:pt x="6398135" y="2786317"/>
                </a:cubicBezTo>
                <a:cubicBezTo>
                  <a:pt x="6398135" y="2756279"/>
                  <a:pt x="6398135" y="2726241"/>
                  <a:pt x="6398135" y="2696203"/>
                </a:cubicBezTo>
                <a:cubicBezTo>
                  <a:pt x="6398135" y="2684939"/>
                  <a:pt x="6405728" y="2677430"/>
                  <a:pt x="6401932" y="2669920"/>
                </a:cubicBezTo>
                <a:cubicBezTo>
                  <a:pt x="6394339" y="2643637"/>
                  <a:pt x="6398135" y="2617354"/>
                  <a:pt x="6379153" y="2594826"/>
                </a:cubicBezTo>
                <a:cubicBezTo>
                  <a:pt x="6375356" y="2591071"/>
                  <a:pt x="6379153" y="2587316"/>
                  <a:pt x="6386746" y="2587316"/>
                </a:cubicBezTo>
                <a:cubicBezTo>
                  <a:pt x="6390542" y="2587316"/>
                  <a:pt x="6398135" y="2591071"/>
                  <a:pt x="6405728" y="2583561"/>
                </a:cubicBezTo>
                <a:cubicBezTo>
                  <a:pt x="6405728" y="2546014"/>
                  <a:pt x="6405728" y="2546014"/>
                  <a:pt x="6417118" y="2527241"/>
                </a:cubicBezTo>
                <a:cubicBezTo>
                  <a:pt x="6420914" y="2587316"/>
                  <a:pt x="6413321" y="2643637"/>
                  <a:pt x="6424710" y="2699958"/>
                </a:cubicBezTo>
                <a:lnTo>
                  <a:pt x="6426146" y="2709637"/>
                </a:lnTo>
                <a:lnTo>
                  <a:pt x="6423687" y="2724602"/>
                </a:lnTo>
                <a:cubicBezTo>
                  <a:pt x="6423687" y="2732114"/>
                  <a:pt x="6427389" y="2728358"/>
                  <a:pt x="6427389" y="2732114"/>
                </a:cubicBezTo>
                <a:cubicBezTo>
                  <a:pt x="6427389" y="2735870"/>
                  <a:pt x="6427389" y="2735870"/>
                  <a:pt x="6427389" y="2739626"/>
                </a:cubicBezTo>
                <a:cubicBezTo>
                  <a:pt x="6427389" y="2758405"/>
                  <a:pt x="6428623" y="2780940"/>
                  <a:pt x="6429857" y="2799720"/>
                </a:cubicBezTo>
                <a:cubicBezTo>
                  <a:pt x="6429857" y="2814743"/>
                  <a:pt x="6431091" y="2829766"/>
                  <a:pt x="6432325" y="2844790"/>
                </a:cubicBezTo>
                <a:cubicBezTo>
                  <a:pt x="6433559" y="2867325"/>
                  <a:pt x="6433559" y="2867325"/>
                  <a:pt x="6432325" y="2889860"/>
                </a:cubicBezTo>
                <a:cubicBezTo>
                  <a:pt x="6431091" y="2897372"/>
                  <a:pt x="6429857" y="2904884"/>
                  <a:pt x="6434793" y="2904884"/>
                </a:cubicBezTo>
                <a:cubicBezTo>
                  <a:pt x="6437261" y="2904884"/>
                  <a:pt x="6438495" y="2916151"/>
                  <a:pt x="6437261" y="2923663"/>
                </a:cubicBezTo>
                <a:cubicBezTo>
                  <a:pt x="6433559" y="2938686"/>
                  <a:pt x="6436027" y="2949954"/>
                  <a:pt x="6436027" y="2964977"/>
                </a:cubicBezTo>
                <a:cubicBezTo>
                  <a:pt x="6434793" y="2972489"/>
                  <a:pt x="6439729" y="2987512"/>
                  <a:pt x="6442198" y="2983757"/>
                </a:cubicBezTo>
                <a:cubicBezTo>
                  <a:pt x="6448368" y="2983757"/>
                  <a:pt x="6452070" y="2987512"/>
                  <a:pt x="6452070" y="2998780"/>
                </a:cubicBezTo>
                <a:cubicBezTo>
                  <a:pt x="6452070" y="3013803"/>
                  <a:pt x="6454538" y="3025071"/>
                  <a:pt x="6454538" y="3040094"/>
                </a:cubicBezTo>
                <a:cubicBezTo>
                  <a:pt x="6454538" y="3055118"/>
                  <a:pt x="6453304" y="3070141"/>
                  <a:pt x="6454538" y="3088921"/>
                </a:cubicBezTo>
                <a:cubicBezTo>
                  <a:pt x="6455772" y="3103944"/>
                  <a:pt x="6455772" y="3118967"/>
                  <a:pt x="6454538" y="3133991"/>
                </a:cubicBezTo>
                <a:cubicBezTo>
                  <a:pt x="6453304" y="3145258"/>
                  <a:pt x="6457006" y="3149014"/>
                  <a:pt x="6459474" y="3152770"/>
                </a:cubicBezTo>
                <a:cubicBezTo>
                  <a:pt x="6463176" y="3164038"/>
                  <a:pt x="6465644" y="3160282"/>
                  <a:pt x="6465644" y="3145258"/>
                </a:cubicBezTo>
                <a:cubicBezTo>
                  <a:pt x="6465644" y="3141503"/>
                  <a:pt x="6465644" y="3133991"/>
                  <a:pt x="6465644" y="3126479"/>
                </a:cubicBezTo>
                <a:cubicBezTo>
                  <a:pt x="6466878" y="3118967"/>
                  <a:pt x="6466878" y="3107700"/>
                  <a:pt x="6469346" y="3107700"/>
                </a:cubicBezTo>
                <a:cubicBezTo>
                  <a:pt x="6475516" y="3107700"/>
                  <a:pt x="6475516" y="3096432"/>
                  <a:pt x="6475516" y="3085165"/>
                </a:cubicBezTo>
                <a:cubicBezTo>
                  <a:pt x="6475516" y="3070141"/>
                  <a:pt x="6475516" y="3058874"/>
                  <a:pt x="6479218" y="3051362"/>
                </a:cubicBezTo>
                <a:cubicBezTo>
                  <a:pt x="6481686" y="3043850"/>
                  <a:pt x="6481686" y="3028827"/>
                  <a:pt x="6479218" y="3017559"/>
                </a:cubicBezTo>
                <a:cubicBezTo>
                  <a:pt x="6475516" y="3002536"/>
                  <a:pt x="6477984" y="2983757"/>
                  <a:pt x="6477984" y="2964977"/>
                </a:cubicBezTo>
                <a:cubicBezTo>
                  <a:pt x="6477984" y="2961221"/>
                  <a:pt x="6479218" y="2961221"/>
                  <a:pt x="6479218" y="2957466"/>
                </a:cubicBezTo>
                <a:cubicBezTo>
                  <a:pt x="6481686" y="2953710"/>
                  <a:pt x="6482920" y="2957466"/>
                  <a:pt x="6482920" y="2961221"/>
                </a:cubicBezTo>
                <a:cubicBezTo>
                  <a:pt x="6482920" y="2972489"/>
                  <a:pt x="6482920" y="2980001"/>
                  <a:pt x="6485388" y="2983757"/>
                </a:cubicBezTo>
                <a:cubicBezTo>
                  <a:pt x="6489090" y="2995024"/>
                  <a:pt x="6491558" y="2991268"/>
                  <a:pt x="6494026" y="2991268"/>
                </a:cubicBezTo>
                <a:cubicBezTo>
                  <a:pt x="6494026" y="2980001"/>
                  <a:pt x="6495260" y="2968733"/>
                  <a:pt x="6495260" y="2953710"/>
                </a:cubicBezTo>
                <a:cubicBezTo>
                  <a:pt x="6496494" y="2961221"/>
                  <a:pt x="6496494" y="2964977"/>
                  <a:pt x="6496494" y="2968733"/>
                </a:cubicBezTo>
                <a:cubicBezTo>
                  <a:pt x="6496494" y="2980001"/>
                  <a:pt x="6497728" y="2991268"/>
                  <a:pt x="6496494" y="3002536"/>
                </a:cubicBezTo>
                <a:cubicBezTo>
                  <a:pt x="6495260" y="3017559"/>
                  <a:pt x="6498962" y="3021315"/>
                  <a:pt x="6500196" y="3036339"/>
                </a:cubicBezTo>
                <a:cubicBezTo>
                  <a:pt x="6500813" y="3043850"/>
                  <a:pt x="6501430" y="3047606"/>
                  <a:pt x="6502509" y="3048545"/>
                </a:cubicBezTo>
                <a:lnTo>
                  <a:pt x="6504436" y="3046768"/>
                </a:lnTo>
                <a:lnTo>
                  <a:pt x="6504436" y="3056657"/>
                </a:lnTo>
                <a:cubicBezTo>
                  <a:pt x="6515826" y="3086694"/>
                  <a:pt x="6508233" y="3116732"/>
                  <a:pt x="6512029" y="3146770"/>
                </a:cubicBezTo>
                <a:cubicBezTo>
                  <a:pt x="6512029" y="3165544"/>
                  <a:pt x="6508233" y="3188072"/>
                  <a:pt x="6500640" y="3203091"/>
                </a:cubicBezTo>
                <a:cubicBezTo>
                  <a:pt x="6496843" y="3221864"/>
                  <a:pt x="6493047" y="3240638"/>
                  <a:pt x="6496843" y="3255657"/>
                </a:cubicBezTo>
                <a:cubicBezTo>
                  <a:pt x="6504436" y="3270676"/>
                  <a:pt x="6500640" y="3289449"/>
                  <a:pt x="6508233" y="3304468"/>
                </a:cubicBezTo>
                <a:cubicBezTo>
                  <a:pt x="6531011" y="3345770"/>
                  <a:pt x="6542401" y="3390827"/>
                  <a:pt x="6542401" y="3435884"/>
                </a:cubicBezTo>
                <a:cubicBezTo>
                  <a:pt x="6542401" y="3462167"/>
                  <a:pt x="6542401" y="3484695"/>
                  <a:pt x="6542401" y="3510978"/>
                </a:cubicBezTo>
                <a:cubicBezTo>
                  <a:pt x="6542401" y="3514733"/>
                  <a:pt x="6538604" y="3522242"/>
                  <a:pt x="6546197" y="3525997"/>
                </a:cubicBezTo>
                <a:cubicBezTo>
                  <a:pt x="6553790" y="3529752"/>
                  <a:pt x="6561383" y="3522242"/>
                  <a:pt x="6561383" y="3518488"/>
                </a:cubicBezTo>
                <a:cubicBezTo>
                  <a:pt x="6565180" y="3503469"/>
                  <a:pt x="6572773" y="3492205"/>
                  <a:pt x="6576569" y="3477186"/>
                </a:cubicBezTo>
                <a:cubicBezTo>
                  <a:pt x="6580366" y="3458412"/>
                  <a:pt x="6580366" y="3439638"/>
                  <a:pt x="6591755" y="3420865"/>
                </a:cubicBezTo>
                <a:lnTo>
                  <a:pt x="6593556" y="3422765"/>
                </a:lnTo>
                <a:lnTo>
                  <a:pt x="6593946" y="3435884"/>
                </a:lnTo>
                <a:cubicBezTo>
                  <a:pt x="6590597" y="3450903"/>
                  <a:pt x="6589481" y="3469676"/>
                  <a:pt x="6590597" y="3488450"/>
                </a:cubicBezTo>
                <a:cubicBezTo>
                  <a:pt x="6590597" y="3495959"/>
                  <a:pt x="6590597" y="3507224"/>
                  <a:pt x="6590597" y="3518488"/>
                </a:cubicBezTo>
                <a:cubicBezTo>
                  <a:pt x="6590597" y="3525997"/>
                  <a:pt x="6590597" y="3529752"/>
                  <a:pt x="6591713" y="3533507"/>
                </a:cubicBezTo>
                <a:cubicBezTo>
                  <a:pt x="6595062" y="3544771"/>
                  <a:pt x="6593946" y="3559790"/>
                  <a:pt x="6593946" y="3574809"/>
                </a:cubicBezTo>
                <a:cubicBezTo>
                  <a:pt x="6593946" y="3578563"/>
                  <a:pt x="6592830" y="3586073"/>
                  <a:pt x="6595062" y="3589828"/>
                </a:cubicBezTo>
                <a:cubicBezTo>
                  <a:pt x="6600644" y="3608601"/>
                  <a:pt x="6606225" y="3627375"/>
                  <a:pt x="6614039" y="3631130"/>
                </a:cubicBezTo>
                <a:cubicBezTo>
                  <a:pt x="6619621" y="3634884"/>
                  <a:pt x="6627435" y="3634884"/>
                  <a:pt x="6627435" y="3664922"/>
                </a:cubicBezTo>
                <a:cubicBezTo>
                  <a:pt x="6627435" y="3676186"/>
                  <a:pt x="6630784" y="3687450"/>
                  <a:pt x="6634133" y="3687450"/>
                </a:cubicBezTo>
                <a:cubicBezTo>
                  <a:pt x="6637481" y="3691205"/>
                  <a:pt x="6639714" y="3694960"/>
                  <a:pt x="6643063" y="3702469"/>
                </a:cubicBezTo>
                <a:cubicBezTo>
                  <a:pt x="6644179" y="3702469"/>
                  <a:pt x="6645296" y="3702469"/>
                  <a:pt x="6645296" y="3702469"/>
                </a:cubicBezTo>
                <a:cubicBezTo>
                  <a:pt x="6650877" y="3683696"/>
                  <a:pt x="6656459" y="3668677"/>
                  <a:pt x="6656459" y="3646148"/>
                </a:cubicBezTo>
                <a:cubicBezTo>
                  <a:pt x="6656459" y="3578563"/>
                  <a:pt x="6656459" y="3514733"/>
                  <a:pt x="6656459" y="3450903"/>
                </a:cubicBezTo>
                <a:cubicBezTo>
                  <a:pt x="6656459" y="3447148"/>
                  <a:pt x="6654226" y="3435884"/>
                  <a:pt x="6658691" y="3435884"/>
                </a:cubicBezTo>
                <a:cubicBezTo>
                  <a:pt x="6660924" y="3435884"/>
                  <a:pt x="6659807" y="3447148"/>
                  <a:pt x="6659807" y="3450903"/>
                </a:cubicBezTo>
                <a:cubicBezTo>
                  <a:pt x="6659807" y="3465922"/>
                  <a:pt x="6659807" y="3480940"/>
                  <a:pt x="6663156" y="3495959"/>
                </a:cubicBezTo>
                <a:cubicBezTo>
                  <a:pt x="6673203" y="3529752"/>
                  <a:pt x="6676552" y="3574809"/>
                  <a:pt x="6677668" y="3623620"/>
                </a:cubicBezTo>
                <a:cubicBezTo>
                  <a:pt x="6677668" y="3646148"/>
                  <a:pt x="6676552" y="3672431"/>
                  <a:pt x="6678785" y="3698715"/>
                </a:cubicBezTo>
                <a:cubicBezTo>
                  <a:pt x="6681017" y="3713733"/>
                  <a:pt x="6679901" y="3732507"/>
                  <a:pt x="6678785" y="3747526"/>
                </a:cubicBezTo>
                <a:cubicBezTo>
                  <a:pt x="6678785" y="3762545"/>
                  <a:pt x="6682133" y="3777564"/>
                  <a:pt x="6681017" y="3792583"/>
                </a:cubicBezTo>
                <a:cubicBezTo>
                  <a:pt x="6681017" y="3800092"/>
                  <a:pt x="6678785" y="3815111"/>
                  <a:pt x="6683250" y="3811356"/>
                </a:cubicBezTo>
                <a:cubicBezTo>
                  <a:pt x="6686599" y="3811356"/>
                  <a:pt x="6684366" y="3800092"/>
                  <a:pt x="6685482" y="3792583"/>
                </a:cubicBezTo>
                <a:cubicBezTo>
                  <a:pt x="6686599" y="3747526"/>
                  <a:pt x="6683250" y="3706224"/>
                  <a:pt x="6683250" y="3661167"/>
                </a:cubicBezTo>
                <a:cubicBezTo>
                  <a:pt x="6683250" y="3638639"/>
                  <a:pt x="6688831" y="3627375"/>
                  <a:pt x="6689948" y="3604846"/>
                </a:cubicBezTo>
                <a:cubicBezTo>
                  <a:pt x="6689948" y="3604846"/>
                  <a:pt x="6691064" y="3604846"/>
                  <a:pt x="6692180" y="3604846"/>
                </a:cubicBezTo>
                <a:cubicBezTo>
                  <a:pt x="6693296" y="3604846"/>
                  <a:pt x="6695529" y="3601092"/>
                  <a:pt x="6696645" y="3608601"/>
                </a:cubicBezTo>
                <a:cubicBezTo>
                  <a:pt x="6696645" y="3619865"/>
                  <a:pt x="6696645" y="3631130"/>
                  <a:pt x="6696645" y="3642394"/>
                </a:cubicBezTo>
                <a:cubicBezTo>
                  <a:pt x="6696645" y="3653658"/>
                  <a:pt x="6698878" y="3657413"/>
                  <a:pt x="6698878" y="3664922"/>
                </a:cubicBezTo>
                <a:cubicBezTo>
                  <a:pt x="6698878" y="3668677"/>
                  <a:pt x="6699994" y="3668677"/>
                  <a:pt x="6701110" y="3668677"/>
                </a:cubicBezTo>
                <a:cubicBezTo>
                  <a:pt x="6702227" y="3668677"/>
                  <a:pt x="6702227" y="3664922"/>
                  <a:pt x="6702227" y="3661167"/>
                </a:cubicBezTo>
                <a:cubicBezTo>
                  <a:pt x="6702227" y="3649903"/>
                  <a:pt x="6702227" y="3638639"/>
                  <a:pt x="6702227" y="3627375"/>
                </a:cubicBezTo>
                <a:cubicBezTo>
                  <a:pt x="6702227" y="3623620"/>
                  <a:pt x="6702227" y="3616111"/>
                  <a:pt x="6704459" y="3616111"/>
                </a:cubicBezTo>
                <a:cubicBezTo>
                  <a:pt x="6705576" y="3616111"/>
                  <a:pt x="6705576" y="3623620"/>
                  <a:pt x="6706692" y="3623620"/>
                </a:cubicBezTo>
                <a:cubicBezTo>
                  <a:pt x="6710041" y="3638639"/>
                  <a:pt x="6712273" y="3653658"/>
                  <a:pt x="6712273" y="3668677"/>
                </a:cubicBezTo>
                <a:cubicBezTo>
                  <a:pt x="6712273" y="3694960"/>
                  <a:pt x="6717855" y="3713733"/>
                  <a:pt x="6716739" y="3740017"/>
                </a:cubicBezTo>
                <a:cubicBezTo>
                  <a:pt x="6716739" y="3740017"/>
                  <a:pt x="6717855" y="3740017"/>
                  <a:pt x="6717855" y="3740017"/>
                </a:cubicBezTo>
                <a:cubicBezTo>
                  <a:pt x="6718971" y="3740017"/>
                  <a:pt x="6718971" y="3740017"/>
                  <a:pt x="6720088" y="3740017"/>
                </a:cubicBezTo>
                <a:cubicBezTo>
                  <a:pt x="6720088" y="3736262"/>
                  <a:pt x="6720088" y="3728752"/>
                  <a:pt x="6720088" y="3724998"/>
                </a:cubicBezTo>
                <a:cubicBezTo>
                  <a:pt x="6721204" y="3709979"/>
                  <a:pt x="6722320" y="3709979"/>
                  <a:pt x="6726785" y="3713733"/>
                </a:cubicBezTo>
                <a:cubicBezTo>
                  <a:pt x="6727902" y="3717488"/>
                  <a:pt x="6729018" y="3717488"/>
                  <a:pt x="6730134" y="3709979"/>
                </a:cubicBezTo>
                <a:cubicBezTo>
                  <a:pt x="6731251" y="3698715"/>
                  <a:pt x="6731251" y="3687450"/>
                  <a:pt x="6733483" y="3676186"/>
                </a:cubicBezTo>
                <a:cubicBezTo>
                  <a:pt x="6733483" y="3687450"/>
                  <a:pt x="6733483" y="3694960"/>
                  <a:pt x="6733483" y="3702469"/>
                </a:cubicBezTo>
                <a:cubicBezTo>
                  <a:pt x="6733483" y="3709979"/>
                  <a:pt x="6735716" y="3709979"/>
                  <a:pt x="6736832" y="3706224"/>
                </a:cubicBezTo>
                <a:cubicBezTo>
                  <a:pt x="6737948" y="3706224"/>
                  <a:pt x="6737948" y="3698715"/>
                  <a:pt x="6739065" y="3706224"/>
                </a:cubicBezTo>
                <a:cubicBezTo>
                  <a:pt x="6739065" y="3706224"/>
                  <a:pt x="6740181" y="3709979"/>
                  <a:pt x="6739065" y="3709979"/>
                </a:cubicBezTo>
                <a:cubicBezTo>
                  <a:pt x="6736832" y="3721243"/>
                  <a:pt x="6737948" y="3736262"/>
                  <a:pt x="6737948" y="3747526"/>
                </a:cubicBezTo>
                <a:cubicBezTo>
                  <a:pt x="6737948" y="3751281"/>
                  <a:pt x="6737948" y="3755035"/>
                  <a:pt x="6739065" y="3755035"/>
                </a:cubicBezTo>
                <a:cubicBezTo>
                  <a:pt x="6740181" y="3755035"/>
                  <a:pt x="6740181" y="3755035"/>
                  <a:pt x="6741297" y="3751281"/>
                </a:cubicBezTo>
                <a:cubicBezTo>
                  <a:pt x="6743530" y="3743771"/>
                  <a:pt x="6743530" y="3732507"/>
                  <a:pt x="6745762" y="3728752"/>
                </a:cubicBezTo>
                <a:cubicBezTo>
                  <a:pt x="6747995" y="3724998"/>
                  <a:pt x="6749111" y="3717488"/>
                  <a:pt x="6751344" y="3724998"/>
                </a:cubicBezTo>
                <a:cubicBezTo>
                  <a:pt x="6752460" y="3728752"/>
                  <a:pt x="6754693" y="3728752"/>
                  <a:pt x="6754693" y="3732507"/>
                </a:cubicBezTo>
                <a:cubicBezTo>
                  <a:pt x="6754693" y="3740017"/>
                  <a:pt x="6755809" y="3747526"/>
                  <a:pt x="6754693" y="3751281"/>
                </a:cubicBezTo>
                <a:cubicBezTo>
                  <a:pt x="6752460" y="3766300"/>
                  <a:pt x="6751344" y="3781318"/>
                  <a:pt x="6750228" y="3796337"/>
                </a:cubicBezTo>
                <a:cubicBezTo>
                  <a:pt x="6747995" y="3807602"/>
                  <a:pt x="6749111" y="3807602"/>
                  <a:pt x="6752460" y="3815111"/>
                </a:cubicBezTo>
                <a:cubicBezTo>
                  <a:pt x="6754693" y="3815111"/>
                  <a:pt x="6758042" y="3818866"/>
                  <a:pt x="6759158" y="3826375"/>
                </a:cubicBezTo>
                <a:cubicBezTo>
                  <a:pt x="6759158" y="3837639"/>
                  <a:pt x="6761391" y="3845149"/>
                  <a:pt x="6761391" y="3860168"/>
                </a:cubicBezTo>
                <a:cubicBezTo>
                  <a:pt x="6760274" y="3867677"/>
                  <a:pt x="6761391" y="3878941"/>
                  <a:pt x="6760274" y="3890205"/>
                </a:cubicBezTo>
                <a:cubicBezTo>
                  <a:pt x="6760274" y="3897715"/>
                  <a:pt x="6762507" y="3897715"/>
                  <a:pt x="6763623" y="3897715"/>
                </a:cubicBezTo>
                <a:cubicBezTo>
                  <a:pt x="6765856" y="3897715"/>
                  <a:pt x="6766972" y="3893960"/>
                  <a:pt x="6766972" y="3890205"/>
                </a:cubicBezTo>
                <a:cubicBezTo>
                  <a:pt x="6766972" y="3882696"/>
                  <a:pt x="6765856" y="3882696"/>
                  <a:pt x="6765856" y="3878941"/>
                </a:cubicBezTo>
                <a:cubicBezTo>
                  <a:pt x="6763623" y="3860168"/>
                  <a:pt x="6764740" y="3845149"/>
                  <a:pt x="6769205" y="3833885"/>
                </a:cubicBezTo>
                <a:cubicBezTo>
                  <a:pt x="6771438" y="3830130"/>
                  <a:pt x="6773670" y="3837639"/>
                  <a:pt x="6775903" y="3830130"/>
                </a:cubicBezTo>
                <a:cubicBezTo>
                  <a:pt x="6775903" y="3818866"/>
                  <a:pt x="6775903" y="3807602"/>
                  <a:pt x="6775903" y="3796337"/>
                </a:cubicBezTo>
                <a:cubicBezTo>
                  <a:pt x="6777019" y="3788828"/>
                  <a:pt x="6774786" y="3777564"/>
                  <a:pt x="6777019" y="3766300"/>
                </a:cubicBezTo>
                <a:cubicBezTo>
                  <a:pt x="6780368" y="3755035"/>
                  <a:pt x="6775903" y="3751281"/>
                  <a:pt x="6775903" y="3740017"/>
                </a:cubicBezTo>
                <a:cubicBezTo>
                  <a:pt x="6777019" y="3706224"/>
                  <a:pt x="6773670" y="3676186"/>
                  <a:pt x="6774786" y="3646148"/>
                </a:cubicBezTo>
                <a:cubicBezTo>
                  <a:pt x="6774786" y="3631130"/>
                  <a:pt x="6774786" y="3619865"/>
                  <a:pt x="6774786" y="3604846"/>
                </a:cubicBezTo>
                <a:cubicBezTo>
                  <a:pt x="6774786" y="3582318"/>
                  <a:pt x="6774786" y="3563544"/>
                  <a:pt x="6769205" y="3541016"/>
                </a:cubicBezTo>
                <a:cubicBezTo>
                  <a:pt x="6770321" y="3537261"/>
                  <a:pt x="6772554" y="3537261"/>
                  <a:pt x="6772554" y="3533507"/>
                </a:cubicBezTo>
                <a:cubicBezTo>
                  <a:pt x="6778135" y="3518488"/>
                  <a:pt x="6778135" y="3514733"/>
                  <a:pt x="6773670" y="3492205"/>
                </a:cubicBezTo>
                <a:cubicBezTo>
                  <a:pt x="6771438" y="3484695"/>
                  <a:pt x="6769205" y="3473431"/>
                  <a:pt x="6769205" y="3462167"/>
                </a:cubicBezTo>
                <a:cubicBezTo>
                  <a:pt x="6768089" y="3450903"/>
                  <a:pt x="6765856" y="3443393"/>
                  <a:pt x="6766972" y="3435884"/>
                </a:cubicBezTo>
                <a:cubicBezTo>
                  <a:pt x="6769205" y="3417110"/>
                  <a:pt x="6769205" y="3394582"/>
                  <a:pt x="6775903" y="3383318"/>
                </a:cubicBezTo>
                <a:cubicBezTo>
                  <a:pt x="6779252" y="3375808"/>
                  <a:pt x="6781484" y="3364544"/>
                  <a:pt x="6780368" y="3353280"/>
                </a:cubicBezTo>
                <a:cubicBezTo>
                  <a:pt x="6778135" y="3345770"/>
                  <a:pt x="6778135" y="3338261"/>
                  <a:pt x="6778135" y="3330752"/>
                </a:cubicBezTo>
                <a:cubicBezTo>
                  <a:pt x="6778135" y="3319487"/>
                  <a:pt x="6777019" y="3311978"/>
                  <a:pt x="6774786" y="3311978"/>
                </a:cubicBezTo>
                <a:cubicBezTo>
                  <a:pt x="6772554" y="3308223"/>
                  <a:pt x="6771438" y="3304468"/>
                  <a:pt x="6769205" y="3304468"/>
                </a:cubicBezTo>
                <a:cubicBezTo>
                  <a:pt x="6764740" y="3296959"/>
                  <a:pt x="6765856" y="3281940"/>
                  <a:pt x="6769205" y="3274431"/>
                </a:cubicBezTo>
                <a:cubicBezTo>
                  <a:pt x="6771438" y="3270676"/>
                  <a:pt x="6774786" y="3266921"/>
                  <a:pt x="6774786" y="3259412"/>
                </a:cubicBezTo>
                <a:cubicBezTo>
                  <a:pt x="6774786" y="3248148"/>
                  <a:pt x="6774786" y="3240638"/>
                  <a:pt x="6773670" y="3233129"/>
                </a:cubicBezTo>
                <a:cubicBezTo>
                  <a:pt x="6771438" y="3221865"/>
                  <a:pt x="6773670" y="3203091"/>
                  <a:pt x="6770321" y="3191827"/>
                </a:cubicBezTo>
                <a:cubicBezTo>
                  <a:pt x="6770321" y="3188072"/>
                  <a:pt x="6770321" y="3184318"/>
                  <a:pt x="6771438" y="3180563"/>
                </a:cubicBezTo>
                <a:cubicBezTo>
                  <a:pt x="6773670" y="3169298"/>
                  <a:pt x="6775903" y="3165544"/>
                  <a:pt x="6779252" y="3165544"/>
                </a:cubicBezTo>
                <a:cubicBezTo>
                  <a:pt x="6780368" y="3165544"/>
                  <a:pt x="6782601" y="3161789"/>
                  <a:pt x="6781484" y="3154280"/>
                </a:cubicBezTo>
                <a:cubicBezTo>
                  <a:pt x="6777019" y="3139261"/>
                  <a:pt x="6774786" y="3120487"/>
                  <a:pt x="6772554" y="3101713"/>
                </a:cubicBezTo>
                <a:cubicBezTo>
                  <a:pt x="6772554" y="3097959"/>
                  <a:pt x="6771438" y="3094204"/>
                  <a:pt x="6770321" y="3094204"/>
                </a:cubicBezTo>
                <a:cubicBezTo>
                  <a:pt x="6769205" y="3094204"/>
                  <a:pt x="6769205" y="3097959"/>
                  <a:pt x="6768089" y="3101713"/>
                </a:cubicBezTo>
                <a:cubicBezTo>
                  <a:pt x="6768089" y="3116733"/>
                  <a:pt x="6763623" y="3135506"/>
                  <a:pt x="6766972" y="3154280"/>
                </a:cubicBezTo>
                <a:cubicBezTo>
                  <a:pt x="6766972" y="3158035"/>
                  <a:pt x="6766972" y="3165544"/>
                  <a:pt x="6765856" y="3165544"/>
                </a:cubicBezTo>
                <a:cubicBezTo>
                  <a:pt x="6762507" y="3165544"/>
                  <a:pt x="6762507" y="3176808"/>
                  <a:pt x="6762507" y="3184318"/>
                </a:cubicBezTo>
                <a:cubicBezTo>
                  <a:pt x="6762507" y="3191827"/>
                  <a:pt x="6760274" y="3195581"/>
                  <a:pt x="6758042" y="3191827"/>
                </a:cubicBezTo>
                <a:cubicBezTo>
                  <a:pt x="6756925" y="3191827"/>
                  <a:pt x="6755809" y="3184318"/>
                  <a:pt x="6753577" y="3180563"/>
                </a:cubicBezTo>
                <a:cubicBezTo>
                  <a:pt x="6753577" y="3188072"/>
                  <a:pt x="6752460" y="3191827"/>
                  <a:pt x="6753577" y="3195581"/>
                </a:cubicBezTo>
                <a:cubicBezTo>
                  <a:pt x="6755809" y="3203091"/>
                  <a:pt x="6754693" y="3214355"/>
                  <a:pt x="6754693" y="3221865"/>
                </a:cubicBezTo>
                <a:cubicBezTo>
                  <a:pt x="6755809" y="3233129"/>
                  <a:pt x="6752460" y="3240638"/>
                  <a:pt x="6753577" y="3251903"/>
                </a:cubicBezTo>
                <a:cubicBezTo>
                  <a:pt x="6754693" y="3266921"/>
                  <a:pt x="6750228" y="3263166"/>
                  <a:pt x="6747995" y="3270676"/>
                </a:cubicBezTo>
                <a:cubicBezTo>
                  <a:pt x="6746879" y="3274431"/>
                  <a:pt x="6746879" y="3281940"/>
                  <a:pt x="6746879" y="3285695"/>
                </a:cubicBezTo>
                <a:cubicBezTo>
                  <a:pt x="6746879" y="3304468"/>
                  <a:pt x="6746879" y="3323242"/>
                  <a:pt x="6746879" y="3345770"/>
                </a:cubicBezTo>
                <a:cubicBezTo>
                  <a:pt x="6746879" y="3364544"/>
                  <a:pt x="6746879" y="3387072"/>
                  <a:pt x="6746879" y="3409601"/>
                </a:cubicBezTo>
                <a:cubicBezTo>
                  <a:pt x="6746879" y="3409601"/>
                  <a:pt x="6745762" y="3409601"/>
                  <a:pt x="6745762" y="3409601"/>
                </a:cubicBezTo>
                <a:cubicBezTo>
                  <a:pt x="6745762" y="3390827"/>
                  <a:pt x="6745762" y="3368299"/>
                  <a:pt x="6744646" y="3345770"/>
                </a:cubicBezTo>
                <a:cubicBezTo>
                  <a:pt x="6743530" y="3353280"/>
                  <a:pt x="6741297" y="3357035"/>
                  <a:pt x="6741297" y="3360789"/>
                </a:cubicBezTo>
                <a:cubicBezTo>
                  <a:pt x="6740181" y="3398337"/>
                  <a:pt x="6736832" y="3435884"/>
                  <a:pt x="6737948" y="3473431"/>
                </a:cubicBezTo>
                <a:cubicBezTo>
                  <a:pt x="6737948" y="3480940"/>
                  <a:pt x="6737948" y="3488450"/>
                  <a:pt x="6737948" y="3495959"/>
                </a:cubicBezTo>
                <a:cubicBezTo>
                  <a:pt x="6737948" y="3518488"/>
                  <a:pt x="6735716" y="3533507"/>
                  <a:pt x="6731251" y="3544771"/>
                </a:cubicBezTo>
                <a:cubicBezTo>
                  <a:pt x="6731251" y="3556035"/>
                  <a:pt x="6731251" y="3567299"/>
                  <a:pt x="6731251" y="3578563"/>
                </a:cubicBezTo>
                <a:cubicBezTo>
                  <a:pt x="6731251" y="3586073"/>
                  <a:pt x="6730134" y="3586073"/>
                  <a:pt x="6729018" y="3589828"/>
                </a:cubicBezTo>
                <a:cubicBezTo>
                  <a:pt x="6727902" y="3593582"/>
                  <a:pt x="6726785" y="3589828"/>
                  <a:pt x="6725669" y="3586073"/>
                </a:cubicBezTo>
                <a:cubicBezTo>
                  <a:pt x="6721204" y="3574809"/>
                  <a:pt x="6721204" y="3574809"/>
                  <a:pt x="6724553" y="3559790"/>
                </a:cubicBezTo>
                <a:cubicBezTo>
                  <a:pt x="6725669" y="3556035"/>
                  <a:pt x="6729018" y="3544771"/>
                  <a:pt x="6730134" y="3544771"/>
                </a:cubicBezTo>
                <a:cubicBezTo>
                  <a:pt x="6727902" y="3529752"/>
                  <a:pt x="6731251" y="3518488"/>
                  <a:pt x="6731251" y="3507224"/>
                </a:cubicBezTo>
                <a:cubicBezTo>
                  <a:pt x="6729018" y="3492205"/>
                  <a:pt x="6729018" y="3473431"/>
                  <a:pt x="6731251" y="3462167"/>
                </a:cubicBezTo>
                <a:cubicBezTo>
                  <a:pt x="6731251" y="3454657"/>
                  <a:pt x="6732367" y="3450903"/>
                  <a:pt x="6731251" y="3443393"/>
                </a:cubicBezTo>
                <a:cubicBezTo>
                  <a:pt x="6731251" y="3435884"/>
                  <a:pt x="6732367" y="3428374"/>
                  <a:pt x="6730134" y="3417110"/>
                </a:cubicBezTo>
                <a:cubicBezTo>
                  <a:pt x="6729018" y="3409601"/>
                  <a:pt x="6732367" y="3398337"/>
                  <a:pt x="6731251" y="3390827"/>
                </a:cubicBezTo>
                <a:cubicBezTo>
                  <a:pt x="6729018" y="3387072"/>
                  <a:pt x="6730134" y="3379563"/>
                  <a:pt x="6730134" y="3375808"/>
                </a:cubicBezTo>
                <a:cubicBezTo>
                  <a:pt x="6730134" y="3368299"/>
                  <a:pt x="6732367" y="3372054"/>
                  <a:pt x="6733483" y="3368299"/>
                </a:cubicBezTo>
                <a:cubicBezTo>
                  <a:pt x="6733483" y="3364544"/>
                  <a:pt x="6733483" y="3357035"/>
                  <a:pt x="6733483" y="3349525"/>
                </a:cubicBezTo>
                <a:cubicBezTo>
                  <a:pt x="6732367" y="3349525"/>
                  <a:pt x="6731251" y="3345770"/>
                  <a:pt x="6731251" y="3342016"/>
                </a:cubicBezTo>
                <a:cubicBezTo>
                  <a:pt x="6732367" y="3334506"/>
                  <a:pt x="6734599" y="3338261"/>
                  <a:pt x="6735716" y="3338261"/>
                </a:cubicBezTo>
                <a:cubicBezTo>
                  <a:pt x="6735716" y="3330752"/>
                  <a:pt x="6735716" y="3323242"/>
                  <a:pt x="6735716" y="3315733"/>
                </a:cubicBezTo>
                <a:cubicBezTo>
                  <a:pt x="6733483" y="3319487"/>
                  <a:pt x="6733483" y="3311978"/>
                  <a:pt x="6733483" y="3308223"/>
                </a:cubicBezTo>
                <a:cubicBezTo>
                  <a:pt x="6734599" y="3300714"/>
                  <a:pt x="6735716" y="3304468"/>
                  <a:pt x="6737948" y="3304468"/>
                </a:cubicBezTo>
                <a:cubicBezTo>
                  <a:pt x="6737948" y="3285695"/>
                  <a:pt x="6735716" y="3263166"/>
                  <a:pt x="6739065" y="3244393"/>
                </a:cubicBezTo>
                <a:cubicBezTo>
                  <a:pt x="6740181" y="3240638"/>
                  <a:pt x="6740181" y="3236883"/>
                  <a:pt x="6739065" y="3233129"/>
                </a:cubicBezTo>
                <a:cubicBezTo>
                  <a:pt x="6736832" y="3229374"/>
                  <a:pt x="6736832" y="3221865"/>
                  <a:pt x="6737948" y="3218110"/>
                </a:cubicBezTo>
                <a:cubicBezTo>
                  <a:pt x="6737948" y="3206846"/>
                  <a:pt x="6736832" y="3191827"/>
                  <a:pt x="6735716" y="3184318"/>
                </a:cubicBezTo>
                <a:cubicBezTo>
                  <a:pt x="6733483" y="3173053"/>
                  <a:pt x="6733483" y="3161789"/>
                  <a:pt x="6735716" y="3150525"/>
                </a:cubicBezTo>
                <a:cubicBezTo>
                  <a:pt x="6736832" y="3143015"/>
                  <a:pt x="6737948" y="3131751"/>
                  <a:pt x="6737948" y="3116733"/>
                </a:cubicBezTo>
                <a:cubicBezTo>
                  <a:pt x="6736832" y="3109223"/>
                  <a:pt x="6737948" y="3097959"/>
                  <a:pt x="6737948" y="3090449"/>
                </a:cubicBezTo>
                <a:cubicBezTo>
                  <a:pt x="6734599" y="3086695"/>
                  <a:pt x="6735716" y="3079185"/>
                  <a:pt x="6735716" y="3075430"/>
                </a:cubicBezTo>
                <a:cubicBezTo>
                  <a:pt x="6735716" y="3067921"/>
                  <a:pt x="6735716" y="3064166"/>
                  <a:pt x="6735716" y="3056657"/>
                </a:cubicBezTo>
                <a:cubicBezTo>
                  <a:pt x="6732367" y="3045392"/>
                  <a:pt x="6732367" y="3034128"/>
                  <a:pt x="6735716" y="3022864"/>
                </a:cubicBezTo>
                <a:cubicBezTo>
                  <a:pt x="6735716" y="3022864"/>
                  <a:pt x="6735716" y="3019110"/>
                  <a:pt x="6735716" y="3019110"/>
                </a:cubicBezTo>
                <a:cubicBezTo>
                  <a:pt x="6735716" y="2989072"/>
                  <a:pt x="6735716" y="2989072"/>
                  <a:pt x="6742414" y="2977807"/>
                </a:cubicBezTo>
                <a:cubicBezTo>
                  <a:pt x="6743530" y="2977807"/>
                  <a:pt x="6744646" y="2977807"/>
                  <a:pt x="6744646" y="2977807"/>
                </a:cubicBezTo>
                <a:cubicBezTo>
                  <a:pt x="6747995" y="2970298"/>
                  <a:pt x="6751344" y="2974053"/>
                  <a:pt x="6751344" y="2989072"/>
                </a:cubicBezTo>
                <a:cubicBezTo>
                  <a:pt x="6751344" y="2996581"/>
                  <a:pt x="6751344" y="3007845"/>
                  <a:pt x="6751344" y="3019110"/>
                </a:cubicBezTo>
                <a:cubicBezTo>
                  <a:pt x="6751344" y="3026619"/>
                  <a:pt x="6751344" y="3030374"/>
                  <a:pt x="6753577" y="3030374"/>
                </a:cubicBezTo>
                <a:cubicBezTo>
                  <a:pt x="6755809" y="3030374"/>
                  <a:pt x="6754693" y="3026619"/>
                  <a:pt x="6754693" y="3019110"/>
                </a:cubicBezTo>
                <a:cubicBezTo>
                  <a:pt x="6754693" y="3015355"/>
                  <a:pt x="6755809" y="3007845"/>
                  <a:pt x="6753577" y="3004091"/>
                </a:cubicBezTo>
                <a:cubicBezTo>
                  <a:pt x="6752460" y="2996581"/>
                  <a:pt x="6752460" y="2989072"/>
                  <a:pt x="6753577" y="2985317"/>
                </a:cubicBezTo>
                <a:cubicBezTo>
                  <a:pt x="6754693" y="2974053"/>
                  <a:pt x="6754693" y="2962789"/>
                  <a:pt x="6754693" y="2955279"/>
                </a:cubicBezTo>
                <a:cubicBezTo>
                  <a:pt x="6754693" y="2947769"/>
                  <a:pt x="6755809" y="2940260"/>
                  <a:pt x="6756925" y="2936506"/>
                </a:cubicBezTo>
                <a:cubicBezTo>
                  <a:pt x="6761391" y="2917732"/>
                  <a:pt x="6765856" y="2898958"/>
                  <a:pt x="6773670" y="2891449"/>
                </a:cubicBezTo>
                <a:cubicBezTo>
                  <a:pt x="6774786" y="2898958"/>
                  <a:pt x="6774786" y="2902713"/>
                  <a:pt x="6774786" y="2906468"/>
                </a:cubicBezTo>
                <a:cubicBezTo>
                  <a:pt x="6774786" y="2928996"/>
                  <a:pt x="6774786" y="2947769"/>
                  <a:pt x="6774786" y="2966543"/>
                </a:cubicBezTo>
                <a:cubicBezTo>
                  <a:pt x="6773670" y="2974053"/>
                  <a:pt x="6775903" y="2981562"/>
                  <a:pt x="6778135" y="2985317"/>
                </a:cubicBezTo>
                <a:cubicBezTo>
                  <a:pt x="6778135" y="2962789"/>
                  <a:pt x="6778135" y="2940260"/>
                  <a:pt x="6778135" y="2917732"/>
                </a:cubicBezTo>
                <a:lnTo>
                  <a:pt x="6778135" y="2875684"/>
                </a:lnTo>
                <a:lnTo>
                  <a:pt x="6786583" y="2878326"/>
                </a:lnTo>
                <a:cubicBezTo>
                  <a:pt x="6789859" y="2882482"/>
                  <a:pt x="6791552" y="2889188"/>
                  <a:pt x="6791694" y="2898200"/>
                </a:cubicBezTo>
                <a:cubicBezTo>
                  <a:pt x="6793055" y="2958329"/>
                  <a:pt x="6794416" y="3018458"/>
                  <a:pt x="6795776" y="3078586"/>
                </a:cubicBezTo>
                <a:cubicBezTo>
                  <a:pt x="6795570" y="3100546"/>
                  <a:pt x="6791628" y="3122040"/>
                  <a:pt x="6793912" y="3144309"/>
                </a:cubicBezTo>
                <a:cubicBezTo>
                  <a:pt x="6795931" y="3158551"/>
                  <a:pt x="6798686" y="3166889"/>
                  <a:pt x="6810381" y="3164348"/>
                </a:cubicBezTo>
                <a:lnTo>
                  <a:pt x="6813297" y="3166550"/>
                </a:lnTo>
                <a:lnTo>
                  <a:pt x="6813020" y="3176338"/>
                </a:lnTo>
                <a:cubicBezTo>
                  <a:pt x="6812462" y="3186194"/>
                  <a:pt x="6811624" y="3195581"/>
                  <a:pt x="6810508" y="3203091"/>
                </a:cubicBezTo>
                <a:cubicBezTo>
                  <a:pt x="6809392" y="3221865"/>
                  <a:pt x="6808275" y="3240638"/>
                  <a:pt x="6809392" y="3255657"/>
                </a:cubicBezTo>
                <a:lnTo>
                  <a:pt x="6811023" y="3279433"/>
                </a:lnTo>
                <a:lnTo>
                  <a:pt x="6806162" y="3299731"/>
                </a:lnTo>
                <a:cubicBezTo>
                  <a:pt x="6806426" y="3307758"/>
                  <a:pt x="6808936" y="3318064"/>
                  <a:pt x="6807955" y="3325936"/>
                </a:cubicBezTo>
                <a:cubicBezTo>
                  <a:pt x="6806484" y="3337745"/>
                  <a:pt x="6809729" y="3342146"/>
                  <a:pt x="6815709" y="3344890"/>
                </a:cubicBezTo>
                <a:lnTo>
                  <a:pt x="6815843" y="3345045"/>
                </a:lnTo>
                <a:lnTo>
                  <a:pt x="6818161" y="3375373"/>
                </a:lnTo>
                <a:lnTo>
                  <a:pt x="6799904" y="3410875"/>
                </a:lnTo>
                <a:cubicBezTo>
                  <a:pt x="6801149" y="3411030"/>
                  <a:pt x="6800904" y="3412998"/>
                  <a:pt x="6802149" y="3413153"/>
                </a:cubicBezTo>
                <a:lnTo>
                  <a:pt x="6820171" y="3401660"/>
                </a:lnTo>
                <a:lnTo>
                  <a:pt x="6822787" y="3435884"/>
                </a:lnTo>
                <a:cubicBezTo>
                  <a:pt x="6822787" y="3462167"/>
                  <a:pt x="6822787" y="3484695"/>
                  <a:pt x="6822787" y="3510978"/>
                </a:cubicBezTo>
                <a:cubicBezTo>
                  <a:pt x="6822787" y="3514733"/>
                  <a:pt x="6821671" y="3522243"/>
                  <a:pt x="6823904" y="3525997"/>
                </a:cubicBezTo>
                <a:cubicBezTo>
                  <a:pt x="6826136" y="3529752"/>
                  <a:pt x="6828369" y="3522243"/>
                  <a:pt x="6828369" y="3518488"/>
                </a:cubicBezTo>
                <a:cubicBezTo>
                  <a:pt x="6829485" y="3503469"/>
                  <a:pt x="6831718" y="3492205"/>
                  <a:pt x="6832834" y="3477186"/>
                </a:cubicBezTo>
                <a:cubicBezTo>
                  <a:pt x="6833950" y="3458412"/>
                  <a:pt x="6833950" y="3439639"/>
                  <a:pt x="6837299" y="3420865"/>
                </a:cubicBezTo>
                <a:cubicBezTo>
                  <a:pt x="6838415" y="3428374"/>
                  <a:pt x="6840648" y="3428374"/>
                  <a:pt x="6840648" y="3435884"/>
                </a:cubicBezTo>
                <a:cubicBezTo>
                  <a:pt x="6840648" y="3450903"/>
                  <a:pt x="6843997" y="3462167"/>
                  <a:pt x="6845113" y="3473431"/>
                </a:cubicBezTo>
                <a:cubicBezTo>
                  <a:pt x="6845113" y="3477186"/>
                  <a:pt x="6847346" y="3480940"/>
                  <a:pt x="6848462" y="3480940"/>
                </a:cubicBezTo>
                <a:cubicBezTo>
                  <a:pt x="6850695" y="3477186"/>
                  <a:pt x="6849578" y="3473431"/>
                  <a:pt x="6849578" y="3469676"/>
                </a:cubicBezTo>
                <a:cubicBezTo>
                  <a:pt x="6849578" y="3465922"/>
                  <a:pt x="6849578" y="3462167"/>
                  <a:pt x="6849578" y="3454657"/>
                </a:cubicBezTo>
                <a:lnTo>
                  <a:pt x="6849273" y="3438246"/>
                </a:lnTo>
                <a:lnTo>
                  <a:pt x="6856933" y="3454203"/>
                </a:lnTo>
                <a:cubicBezTo>
                  <a:pt x="6857766" y="3466549"/>
                  <a:pt x="6854433" y="3480624"/>
                  <a:pt x="6847369" y="3496733"/>
                </a:cubicBezTo>
                <a:cubicBezTo>
                  <a:pt x="6838938" y="3513670"/>
                  <a:pt x="6841202" y="3525944"/>
                  <a:pt x="6853407" y="3529463"/>
                </a:cubicBezTo>
                <a:cubicBezTo>
                  <a:pt x="6859387" y="3532206"/>
                  <a:pt x="6865612" y="3532982"/>
                  <a:pt x="6872082" y="3531789"/>
                </a:cubicBezTo>
                <a:cubicBezTo>
                  <a:pt x="6890248" y="3528056"/>
                  <a:pt x="6898415" y="3503091"/>
                  <a:pt x="6889661" y="3482014"/>
                </a:cubicBezTo>
                <a:cubicBezTo>
                  <a:pt x="6882907" y="3465184"/>
                  <a:pt x="6881133" y="3448973"/>
                  <a:pt x="6880849" y="3430950"/>
                </a:cubicBezTo>
                <a:cubicBezTo>
                  <a:pt x="6881811" y="3413082"/>
                  <a:pt x="6880036" y="3396872"/>
                  <a:pt x="6872792" y="3383978"/>
                </a:cubicBezTo>
                <a:cubicBezTo>
                  <a:pt x="6860058" y="3364404"/>
                  <a:pt x="6860039" y="3354409"/>
                  <a:pt x="6875186" y="3334310"/>
                </a:cubicBezTo>
                <a:cubicBezTo>
                  <a:pt x="6884617" y="3319496"/>
                  <a:pt x="6888823" y="3306029"/>
                  <a:pt x="6888784" y="3286038"/>
                </a:cubicBezTo>
                <a:cubicBezTo>
                  <a:pt x="6889462" y="3250147"/>
                  <a:pt x="6883669" y="3215448"/>
                  <a:pt x="6882856" y="3181370"/>
                </a:cubicBezTo>
                <a:cubicBezTo>
                  <a:pt x="6881553" y="3151228"/>
                  <a:pt x="6885230" y="3121707"/>
                  <a:pt x="6899622" y="3097517"/>
                </a:cubicBezTo>
                <a:cubicBezTo>
                  <a:pt x="6908808" y="3084671"/>
                  <a:pt x="6907299" y="3076488"/>
                  <a:pt x="6901300" y="3063749"/>
                </a:cubicBezTo>
                <a:cubicBezTo>
                  <a:pt x="6873303" y="3004300"/>
                  <a:pt x="6863717" y="2939149"/>
                  <a:pt x="6894443" y="2865029"/>
                </a:cubicBezTo>
                <a:cubicBezTo>
                  <a:pt x="6899649" y="2853686"/>
                  <a:pt x="6898384" y="2843535"/>
                  <a:pt x="6897120" y="2833385"/>
                </a:cubicBezTo>
                <a:cubicBezTo>
                  <a:pt x="6895366" y="2827170"/>
                  <a:pt x="6891366" y="2818677"/>
                  <a:pt x="6896082" y="2811270"/>
                </a:cubicBezTo>
                <a:cubicBezTo>
                  <a:pt x="6902042" y="2804018"/>
                  <a:pt x="6906287" y="2810543"/>
                  <a:pt x="6911022" y="2813131"/>
                </a:cubicBezTo>
                <a:lnTo>
                  <a:pt x="6914682" y="2813944"/>
                </a:lnTo>
                <a:lnTo>
                  <a:pt x="6915416" y="2858630"/>
                </a:lnTo>
                <a:cubicBezTo>
                  <a:pt x="6916650" y="2884921"/>
                  <a:pt x="6916650" y="2911212"/>
                  <a:pt x="6916650" y="2937503"/>
                </a:cubicBezTo>
                <a:cubicBezTo>
                  <a:pt x="6916650" y="2937503"/>
                  <a:pt x="6916650" y="2941259"/>
                  <a:pt x="6916650" y="2945015"/>
                </a:cubicBezTo>
                <a:cubicBezTo>
                  <a:pt x="6916650" y="2952527"/>
                  <a:pt x="6915416" y="2963794"/>
                  <a:pt x="6917884" y="2967550"/>
                </a:cubicBezTo>
                <a:cubicBezTo>
                  <a:pt x="6917884" y="2982574"/>
                  <a:pt x="6920352" y="2997597"/>
                  <a:pt x="6920352" y="3012621"/>
                </a:cubicBezTo>
                <a:cubicBezTo>
                  <a:pt x="6920352" y="3020132"/>
                  <a:pt x="6920352" y="3023888"/>
                  <a:pt x="6921587" y="3031400"/>
                </a:cubicBezTo>
                <a:cubicBezTo>
                  <a:pt x="6922821" y="3038912"/>
                  <a:pt x="6921587" y="3046423"/>
                  <a:pt x="6921587" y="3057691"/>
                </a:cubicBezTo>
                <a:cubicBezTo>
                  <a:pt x="6921587" y="3065203"/>
                  <a:pt x="6924054" y="3072714"/>
                  <a:pt x="6924054" y="3083982"/>
                </a:cubicBezTo>
                <a:cubicBezTo>
                  <a:pt x="6924054" y="3087738"/>
                  <a:pt x="6922821" y="3091494"/>
                  <a:pt x="6921587" y="3099005"/>
                </a:cubicBezTo>
                <a:cubicBezTo>
                  <a:pt x="6921587" y="3106517"/>
                  <a:pt x="6925289" y="3102761"/>
                  <a:pt x="6925289" y="3106517"/>
                </a:cubicBezTo>
                <a:cubicBezTo>
                  <a:pt x="6925289" y="3110273"/>
                  <a:pt x="6925289" y="3110273"/>
                  <a:pt x="6925289" y="3114029"/>
                </a:cubicBezTo>
                <a:cubicBezTo>
                  <a:pt x="6925289" y="3132808"/>
                  <a:pt x="6926523" y="3155343"/>
                  <a:pt x="6927757" y="3174123"/>
                </a:cubicBezTo>
                <a:cubicBezTo>
                  <a:pt x="6927757" y="3189146"/>
                  <a:pt x="6928991" y="3204169"/>
                  <a:pt x="6930225" y="3219193"/>
                </a:cubicBezTo>
                <a:cubicBezTo>
                  <a:pt x="6931459" y="3241728"/>
                  <a:pt x="6931459" y="3241728"/>
                  <a:pt x="6930225" y="3264263"/>
                </a:cubicBezTo>
                <a:cubicBezTo>
                  <a:pt x="6928991" y="3271775"/>
                  <a:pt x="6927757" y="3279287"/>
                  <a:pt x="6932693" y="3279287"/>
                </a:cubicBezTo>
                <a:cubicBezTo>
                  <a:pt x="6935161" y="3279287"/>
                  <a:pt x="6936395" y="3290554"/>
                  <a:pt x="6935161" y="3298066"/>
                </a:cubicBezTo>
                <a:cubicBezTo>
                  <a:pt x="6931459" y="3313089"/>
                  <a:pt x="6933927" y="3324357"/>
                  <a:pt x="6933927" y="3339380"/>
                </a:cubicBezTo>
                <a:cubicBezTo>
                  <a:pt x="6932693" y="3346892"/>
                  <a:pt x="6937629" y="3361915"/>
                  <a:pt x="6940097" y="3358160"/>
                </a:cubicBezTo>
                <a:cubicBezTo>
                  <a:pt x="6946267" y="3358160"/>
                  <a:pt x="6949969" y="3361915"/>
                  <a:pt x="6949969" y="3373183"/>
                </a:cubicBezTo>
                <a:cubicBezTo>
                  <a:pt x="6949969" y="3388206"/>
                  <a:pt x="6952437" y="3399474"/>
                  <a:pt x="6952437" y="3414497"/>
                </a:cubicBezTo>
                <a:cubicBezTo>
                  <a:pt x="6952437" y="3429521"/>
                  <a:pt x="6951203" y="3444544"/>
                  <a:pt x="6952437" y="3463324"/>
                </a:cubicBezTo>
                <a:cubicBezTo>
                  <a:pt x="6953671" y="3478347"/>
                  <a:pt x="6953671" y="3493370"/>
                  <a:pt x="6952437" y="3508394"/>
                </a:cubicBezTo>
                <a:cubicBezTo>
                  <a:pt x="6951203" y="3519661"/>
                  <a:pt x="6954905" y="3523417"/>
                  <a:pt x="6957373" y="3527173"/>
                </a:cubicBezTo>
                <a:cubicBezTo>
                  <a:pt x="6961075" y="3538441"/>
                  <a:pt x="6963543" y="3534685"/>
                  <a:pt x="6963543" y="3519661"/>
                </a:cubicBezTo>
                <a:cubicBezTo>
                  <a:pt x="6963543" y="3515906"/>
                  <a:pt x="6963543" y="3508394"/>
                  <a:pt x="6963543" y="3500882"/>
                </a:cubicBezTo>
                <a:cubicBezTo>
                  <a:pt x="6964777" y="3493370"/>
                  <a:pt x="6964777" y="3482103"/>
                  <a:pt x="6967245" y="3482103"/>
                </a:cubicBezTo>
                <a:cubicBezTo>
                  <a:pt x="6973415" y="3482103"/>
                  <a:pt x="6973415" y="3470835"/>
                  <a:pt x="6973415" y="3459568"/>
                </a:cubicBezTo>
                <a:cubicBezTo>
                  <a:pt x="6973415" y="3444544"/>
                  <a:pt x="6973415" y="3433277"/>
                  <a:pt x="6977117" y="3425765"/>
                </a:cubicBezTo>
                <a:cubicBezTo>
                  <a:pt x="6979585" y="3418253"/>
                  <a:pt x="6979585" y="3403230"/>
                  <a:pt x="6977117" y="3391962"/>
                </a:cubicBezTo>
                <a:cubicBezTo>
                  <a:pt x="6973415" y="3376939"/>
                  <a:pt x="6975883" y="3358160"/>
                  <a:pt x="6975883" y="3339380"/>
                </a:cubicBezTo>
                <a:cubicBezTo>
                  <a:pt x="6975883" y="3335624"/>
                  <a:pt x="6977117" y="3335624"/>
                  <a:pt x="6977117" y="3331869"/>
                </a:cubicBezTo>
                <a:cubicBezTo>
                  <a:pt x="6979585" y="3328113"/>
                  <a:pt x="6980819" y="3331869"/>
                  <a:pt x="6980819" y="3335624"/>
                </a:cubicBezTo>
                <a:cubicBezTo>
                  <a:pt x="6980819" y="3346892"/>
                  <a:pt x="6980819" y="3354404"/>
                  <a:pt x="6983287" y="3358160"/>
                </a:cubicBezTo>
                <a:cubicBezTo>
                  <a:pt x="6986989" y="3369427"/>
                  <a:pt x="6989457" y="3365671"/>
                  <a:pt x="6991925" y="3365671"/>
                </a:cubicBezTo>
                <a:cubicBezTo>
                  <a:pt x="6991925" y="3354404"/>
                  <a:pt x="6993159" y="3343136"/>
                  <a:pt x="6993159" y="3328113"/>
                </a:cubicBezTo>
                <a:cubicBezTo>
                  <a:pt x="6994393" y="3335624"/>
                  <a:pt x="6994393" y="3339380"/>
                  <a:pt x="6994393" y="3343136"/>
                </a:cubicBezTo>
                <a:cubicBezTo>
                  <a:pt x="6994393" y="3354404"/>
                  <a:pt x="6995627" y="3365671"/>
                  <a:pt x="6994393" y="3376939"/>
                </a:cubicBezTo>
                <a:cubicBezTo>
                  <a:pt x="6993159" y="3391962"/>
                  <a:pt x="6996861" y="3395718"/>
                  <a:pt x="6998095" y="3410742"/>
                </a:cubicBezTo>
                <a:cubicBezTo>
                  <a:pt x="6999329" y="3425765"/>
                  <a:pt x="7000563" y="3425765"/>
                  <a:pt x="7005499" y="3418253"/>
                </a:cubicBezTo>
                <a:cubicBezTo>
                  <a:pt x="7009201" y="3414497"/>
                  <a:pt x="7010435" y="3406986"/>
                  <a:pt x="7009201" y="3399474"/>
                </a:cubicBezTo>
                <a:cubicBezTo>
                  <a:pt x="7006733" y="3388206"/>
                  <a:pt x="7007967" y="3376939"/>
                  <a:pt x="7007967" y="3369427"/>
                </a:cubicBezTo>
                <a:cubicBezTo>
                  <a:pt x="7006733" y="3346892"/>
                  <a:pt x="7009201" y="3328113"/>
                  <a:pt x="7005499" y="3305578"/>
                </a:cubicBezTo>
                <a:cubicBezTo>
                  <a:pt x="7005499" y="3305578"/>
                  <a:pt x="7005499" y="3301822"/>
                  <a:pt x="7006733" y="3298066"/>
                </a:cubicBezTo>
                <a:cubicBezTo>
                  <a:pt x="7009201" y="3279287"/>
                  <a:pt x="7009201" y="3264263"/>
                  <a:pt x="7009201" y="3245484"/>
                </a:cubicBezTo>
                <a:cubicBezTo>
                  <a:pt x="7010435" y="3219193"/>
                  <a:pt x="7012903" y="3192902"/>
                  <a:pt x="7011669" y="3166611"/>
                </a:cubicBezTo>
                <a:cubicBezTo>
                  <a:pt x="7011669" y="3166611"/>
                  <a:pt x="7011669" y="3162855"/>
                  <a:pt x="7011669" y="3162855"/>
                </a:cubicBezTo>
                <a:cubicBezTo>
                  <a:pt x="7012903" y="3162855"/>
                  <a:pt x="7012903" y="3162855"/>
                  <a:pt x="7012903" y="3162855"/>
                </a:cubicBezTo>
                <a:cubicBezTo>
                  <a:pt x="7014137" y="3162855"/>
                  <a:pt x="7015371" y="3162855"/>
                  <a:pt x="7015371" y="3166611"/>
                </a:cubicBezTo>
                <a:cubicBezTo>
                  <a:pt x="7015371" y="3170367"/>
                  <a:pt x="7015371" y="3174123"/>
                  <a:pt x="7015371" y="3177878"/>
                </a:cubicBezTo>
                <a:cubicBezTo>
                  <a:pt x="7015371" y="3200414"/>
                  <a:pt x="7015371" y="3222949"/>
                  <a:pt x="7015371" y="3245484"/>
                </a:cubicBezTo>
                <a:cubicBezTo>
                  <a:pt x="7015371" y="3249240"/>
                  <a:pt x="7015371" y="3256751"/>
                  <a:pt x="7017839" y="3256751"/>
                </a:cubicBezTo>
                <a:cubicBezTo>
                  <a:pt x="7022775" y="3252996"/>
                  <a:pt x="7022775" y="3268019"/>
                  <a:pt x="7022775" y="3275531"/>
                </a:cubicBezTo>
                <a:cubicBezTo>
                  <a:pt x="7022775" y="3290554"/>
                  <a:pt x="7022775" y="3305578"/>
                  <a:pt x="7022775" y="3320601"/>
                </a:cubicBezTo>
                <a:cubicBezTo>
                  <a:pt x="7022775" y="3331869"/>
                  <a:pt x="7024009" y="3343136"/>
                  <a:pt x="7025243" y="3354404"/>
                </a:cubicBezTo>
                <a:cubicBezTo>
                  <a:pt x="7027711" y="3350648"/>
                  <a:pt x="7028945" y="3343136"/>
                  <a:pt x="7028945" y="3335624"/>
                </a:cubicBezTo>
                <a:cubicBezTo>
                  <a:pt x="7028945" y="3305578"/>
                  <a:pt x="7026477" y="3275531"/>
                  <a:pt x="7030179" y="3245484"/>
                </a:cubicBezTo>
                <a:cubicBezTo>
                  <a:pt x="7030179" y="3196658"/>
                  <a:pt x="7030179" y="3147832"/>
                  <a:pt x="7030179" y="3102761"/>
                </a:cubicBezTo>
                <a:cubicBezTo>
                  <a:pt x="7030179" y="3095249"/>
                  <a:pt x="7026477" y="3091494"/>
                  <a:pt x="7028945" y="3083982"/>
                </a:cubicBezTo>
                <a:cubicBezTo>
                  <a:pt x="7032647" y="3072714"/>
                  <a:pt x="7030179" y="3057691"/>
                  <a:pt x="7030179" y="3046423"/>
                </a:cubicBezTo>
                <a:cubicBezTo>
                  <a:pt x="7030179" y="3035156"/>
                  <a:pt x="7031413" y="3020132"/>
                  <a:pt x="7028945" y="3008865"/>
                </a:cubicBezTo>
                <a:cubicBezTo>
                  <a:pt x="7027711" y="3001353"/>
                  <a:pt x="7028945" y="2990085"/>
                  <a:pt x="7028945" y="2982574"/>
                </a:cubicBezTo>
                <a:cubicBezTo>
                  <a:pt x="7031413" y="2963794"/>
                  <a:pt x="7032647" y="2941259"/>
                  <a:pt x="7032647" y="2918724"/>
                </a:cubicBezTo>
                <a:lnTo>
                  <a:pt x="7030676" y="2906724"/>
                </a:lnTo>
                <a:lnTo>
                  <a:pt x="7034697" y="2916476"/>
                </a:lnTo>
                <a:cubicBezTo>
                  <a:pt x="7041187" y="2925279"/>
                  <a:pt x="7044941" y="2935740"/>
                  <a:pt x="7043470" y="2947548"/>
                </a:cubicBezTo>
                <a:cubicBezTo>
                  <a:pt x="7039567" y="2989033"/>
                  <a:pt x="7044870" y="3027668"/>
                  <a:pt x="7047682" y="3065993"/>
                </a:cubicBezTo>
                <a:cubicBezTo>
                  <a:pt x="7050985" y="3100381"/>
                  <a:pt x="7053043" y="3134614"/>
                  <a:pt x="7044895" y="3169575"/>
                </a:cubicBezTo>
                <a:cubicBezTo>
                  <a:pt x="7041934" y="3183196"/>
                  <a:pt x="7043444" y="3191379"/>
                  <a:pt x="7048933" y="3198059"/>
                </a:cubicBezTo>
                <a:cubicBezTo>
                  <a:pt x="7055423" y="3206862"/>
                  <a:pt x="7062912" y="3217788"/>
                  <a:pt x="7058461" y="3233222"/>
                </a:cubicBezTo>
                <a:cubicBezTo>
                  <a:pt x="7049314" y="3266060"/>
                  <a:pt x="7054597" y="3294699"/>
                  <a:pt x="7066595" y="3320177"/>
                </a:cubicBezTo>
                <a:cubicBezTo>
                  <a:pt x="7083348" y="3358239"/>
                  <a:pt x="7085425" y="3402468"/>
                  <a:pt x="7070827" y="3448617"/>
                </a:cubicBezTo>
                <a:cubicBezTo>
                  <a:pt x="7066130" y="3466020"/>
                  <a:pt x="7067885" y="3472234"/>
                  <a:pt x="7079090" y="3473630"/>
                </a:cubicBezTo>
                <a:cubicBezTo>
                  <a:pt x="7082825" y="3474095"/>
                  <a:pt x="7086560" y="3474561"/>
                  <a:pt x="7088805" y="3476839"/>
                </a:cubicBezTo>
                <a:cubicBezTo>
                  <a:pt x="7111764" y="3505681"/>
                  <a:pt x="7133477" y="3534368"/>
                  <a:pt x="7133083" y="3588282"/>
                </a:cubicBezTo>
                <a:cubicBezTo>
                  <a:pt x="7132858" y="3600246"/>
                  <a:pt x="7136838" y="3598743"/>
                  <a:pt x="7142308" y="3595427"/>
                </a:cubicBezTo>
                <a:cubicBezTo>
                  <a:pt x="7145043" y="3593769"/>
                  <a:pt x="7148024" y="3590143"/>
                  <a:pt x="7151004" y="3586517"/>
                </a:cubicBezTo>
                <a:cubicBezTo>
                  <a:pt x="7156965" y="3579265"/>
                  <a:pt x="7161680" y="3571857"/>
                  <a:pt x="7168170" y="3580660"/>
                </a:cubicBezTo>
                <a:cubicBezTo>
                  <a:pt x="7174904" y="3587495"/>
                  <a:pt x="7168699" y="3596715"/>
                  <a:pt x="7166228" y="3606401"/>
                </a:cubicBezTo>
                <a:cubicBezTo>
                  <a:pt x="7160041" y="3625617"/>
                  <a:pt x="7153610" y="3646801"/>
                  <a:pt x="7159119" y="3663476"/>
                </a:cubicBezTo>
                <a:cubicBezTo>
                  <a:pt x="7165383" y="3684243"/>
                  <a:pt x="7160422" y="3693618"/>
                  <a:pt x="7148746" y="3706154"/>
                </a:cubicBezTo>
                <a:cubicBezTo>
                  <a:pt x="7145765" y="3709780"/>
                  <a:pt x="7142785" y="3713407"/>
                  <a:pt x="7140805" y="3719156"/>
                </a:cubicBezTo>
                <a:cubicBezTo>
                  <a:pt x="7136334" y="3724595"/>
                  <a:pt x="7134354" y="3730344"/>
                  <a:pt x="7138353" y="3738837"/>
                </a:cubicBezTo>
                <a:cubicBezTo>
                  <a:pt x="7141353" y="3745206"/>
                  <a:pt x="7146333" y="3745827"/>
                  <a:pt x="7150804" y="3740388"/>
                </a:cubicBezTo>
                <a:cubicBezTo>
                  <a:pt x="7156519" y="3735104"/>
                  <a:pt x="7161744" y="3733756"/>
                  <a:pt x="7166460" y="3726349"/>
                </a:cubicBezTo>
                <a:cubicBezTo>
                  <a:pt x="7168195" y="3722567"/>
                  <a:pt x="7169930" y="3718786"/>
                  <a:pt x="7173420" y="3721220"/>
                </a:cubicBezTo>
                <a:cubicBezTo>
                  <a:pt x="7175665" y="3723498"/>
                  <a:pt x="7173685" y="3729247"/>
                  <a:pt x="7173194" y="3733183"/>
                </a:cubicBezTo>
                <a:cubicBezTo>
                  <a:pt x="7172459" y="3739088"/>
                  <a:pt x="7171969" y="3743024"/>
                  <a:pt x="7168988" y="3746650"/>
                </a:cubicBezTo>
                <a:cubicBezTo>
                  <a:pt x="7166008" y="3750276"/>
                  <a:pt x="7165518" y="3754212"/>
                  <a:pt x="7167518" y="3758459"/>
                </a:cubicBezTo>
                <a:cubicBezTo>
                  <a:pt x="7178516" y="3781814"/>
                  <a:pt x="7181554" y="3808174"/>
                  <a:pt x="7176632" y="3837541"/>
                </a:cubicBezTo>
                <a:cubicBezTo>
                  <a:pt x="7173671" y="3851163"/>
                  <a:pt x="7171955" y="3864939"/>
                  <a:pt x="7171485" y="3878871"/>
                </a:cubicBezTo>
                <a:cubicBezTo>
                  <a:pt x="7170504" y="3886744"/>
                  <a:pt x="7169033" y="3898552"/>
                  <a:pt x="7174768" y="3903264"/>
                </a:cubicBezTo>
                <a:cubicBezTo>
                  <a:pt x="7179503" y="3905852"/>
                  <a:pt x="7184464" y="3896477"/>
                  <a:pt x="7188934" y="3891038"/>
                </a:cubicBezTo>
                <a:cubicBezTo>
                  <a:pt x="7191914" y="3887412"/>
                  <a:pt x="7193650" y="3883631"/>
                  <a:pt x="7196630" y="3880004"/>
                </a:cubicBezTo>
                <a:cubicBezTo>
                  <a:pt x="7199610" y="3876378"/>
                  <a:pt x="7203326" y="3866848"/>
                  <a:pt x="7207816" y="3871405"/>
                </a:cubicBezTo>
                <a:cubicBezTo>
                  <a:pt x="7212551" y="3873993"/>
                  <a:pt x="7211325" y="3883833"/>
                  <a:pt x="7209099" y="3891551"/>
                </a:cubicBezTo>
                <a:cubicBezTo>
                  <a:pt x="7206893" y="3909264"/>
                  <a:pt x="7207667" y="3923351"/>
                  <a:pt x="7210441" y="3941684"/>
                </a:cubicBezTo>
                <a:cubicBezTo>
                  <a:pt x="7217988" y="3982597"/>
                  <a:pt x="7209067" y="4003471"/>
                  <a:pt x="7182205" y="4016114"/>
                </a:cubicBezTo>
                <a:cubicBezTo>
                  <a:pt x="7171510" y="4020778"/>
                  <a:pt x="7165304" y="4029998"/>
                  <a:pt x="7164588" y="4045898"/>
                </a:cubicBezTo>
                <a:cubicBezTo>
                  <a:pt x="7188243" y="4048844"/>
                  <a:pt x="7210653" y="4051636"/>
                  <a:pt x="7234309" y="4054582"/>
                </a:cubicBezTo>
                <a:cubicBezTo>
                  <a:pt x="7238986" y="4027184"/>
                  <a:pt x="7245946" y="4022055"/>
                  <a:pt x="7256171" y="4031323"/>
                </a:cubicBezTo>
                <a:cubicBezTo>
                  <a:pt x="7259661" y="4033756"/>
                  <a:pt x="7261170" y="4041939"/>
                  <a:pt x="7265395" y="4038468"/>
                </a:cubicBezTo>
                <a:cubicBezTo>
                  <a:pt x="7269866" y="4033029"/>
                  <a:pt x="7269601" y="4025001"/>
                  <a:pt x="7269092" y="4018942"/>
                </a:cubicBezTo>
                <a:cubicBezTo>
                  <a:pt x="7269827" y="4013037"/>
                  <a:pt x="7269072" y="4008946"/>
                  <a:pt x="7268318" y="4004855"/>
                </a:cubicBezTo>
                <a:cubicBezTo>
                  <a:pt x="7267299" y="3992736"/>
                  <a:pt x="7269279" y="3986987"/>
                  <a:pt x="7278239" y="3986104"/>
                </a:cubicBezTo>
                <a:cubicBezTo>
                  <a:pt x="7283464" y="3984756"/>
                  <a:pt x="7291670" y="3979782"/>
                  <a:pt x="7289161" y="3969477"/>
                </a:cubicBezTo>
                <a:cubicBezTo>
                  <a:pt x="7287141" y="3955235"/>
                  <a:pt x="7288857" y="3941458"/>
                  <a:pt x="7289328" y="3927526"/>
                </a:cubicBezTo>
                <a:cubicBezTo>
                  <a:pt x="7289554" y="3915562"/>
                  <a:pt x="7288780" y="3901476"/>
                  <a:pt x="7292986" y="3888009"/>
                </a:cubicBezTo>
                <a:cubicBezTo>
                  <a:pt x="7296947" y="3876510"/>
                  <a:pt x="7301153" y="3863044"/>
                  <a:pt x="7312377" y="3874435"/>
                </a:cubicBezTo>
                <a:cubicBezTo>
                  <a:pt x="7315622" y="3878837"/>
                  <a:pt x="7318603" y="3875210"/>
                  <a:pt x="7320828" y="3867493"/>
                </a:cubicBezTo>
                <a:cubicBezTo>
                  <a:pt x="7324505" y="3837971"/>
                  <a:pt x="7320751" y="3827511"/>
                  <a:pt x="7302321" y="3823216"/>
                </a:cubicBezTo>
                <a:cubicBezTo>
                  <a:pt x="7296096" y="3822441"/>
                  <a:pt x="7291361" y="3819853"/>
                  <a:pt x="7289851" y="3811670"/>
                </a:cubicBezTo>
                <a:cubicBezTo>
                  <a:pt x="7287832" y="3797428"/>
                  <a:pt x="7287058" y="3783341"/>
                  <a:pt x="7291509" y="3767906"/>
                </a:cubicBezTo>
                <a:cubicBezTo>
                  <a:pt x="7292000" y="3763970"/>
                  <a:pt x="7297225" y="3762622"/>
                  <a:pt x="7299470" y="3764901"/>
                </a:cubicBezTo>
                <a:cubicBezTo>
                  <a:pt x="7303205" y="3765366"/>
                  <a:pt x="7308185" y="3765986"/>
                  <a:pt x="7311165" y="3762360"/>
                </a:cubicBezTo>
                <a:cubicBezTo>
                  <a:pt x="7315636" y="3756921"/>
                  <a:pt x="7325331" y="3750134"/>
                  <a:pt x="7318596" y="3743299"/>
                </a:cubicBezTo>
                <a:cubicBezTo>
                  <a:pt x="7306862" y="3725849"/>
                  <a:pt x="7309314" y="3706168"/>
                  <a:pt x="7312010" y="3684518"/>
                </a:cubicBezTo>
                <a:cubicBezTo>
                  <a:pt x="7312236" y="3672555"/>
                  <a:pt x="7312462" y="3660591"/>
                  <a:pt x="7307463" y="3649975"/>
                </a:cubicBezTo>
                <a:cubicBezTo>
                  <a:pt x="7289710" y="3609789"/>
                  <a:pt x="7294632" y="3580423"/>
                  <a:pt x="7325454" y="3556281"/>
                </a:cubicBezTo>
                <a:cubicBezTo>
                  <a:pt x="7333905" y="3549339"/>
                  <a:pt x="7337621" y="3539808"/>
                  <a:pt x="7331376" y="3529037"/>
                </a:cubicBezTo>
                <a:cubicBezTo>
                  <a:pt x="7319378" y="3503559"/>
                  <a:pt x="7318075" y="3473417"/>
                  <a:pt x="7320752" y="3441773"/>
                </a:cubicBezTo>
                <a:cubicBezTo>
                  <a:pt x="7321468" y="3425873"/>
                  <a:pt x="7324674" y="3410283"/>
                  <a:pt x="7325635" y="3392415"/>
                </a:cubicBezTo>
                <a:cubicBezTo>
                  <a:pt x="7326823" y="3362583"/>
                  <a:pt x="7330009" y="3336998"/>
                  <a:pt x="7353890" y="3327980"/>
                </a:cubicBezTo>
                <a:cubicBezTo>
                  <a:pt x="7345175" y="3326895"/>
                  <a:pt x="7338705" y="3328088"/>
                  <a:pt x="7331970" y="3321253"/>
                </a:cubicBezTo>
                <a:cubicBezTo>
                  <a:pt x="7322746" y="3314108"/>
                  <a:pt x="7320727" y="3299866"/>
                  <a:pt x="7322443" y="3286089"/>
                </a:cubicBezTo>
                <a:cubicBezTo>
                  <a:pt x="7325649" y="3270499"/>
                  <a:pt x="7333138" y="3281425"/>
                  <a:pt x="7338363" y="3280078"/>
                </a:cubicBezTo>
                <a:cubicBezTo>
                  <a:pt x="7346079" y="3279040"/>
                  <a:pt x="7352039" y="3271788"/>
                  <a:pt x="7349775" y="3259514"/>
                </a:cubicBezTo>
                <a:cubicBezTo>
                  <a:pt x="7346756" y="3243149"/>
                  <a:pt x="7348472" y="3229372"/>
                  <a:pt x="7351923" y="3211814"/>
                </a:cubicBezTo>
                <a:cubicBezTo>
                  <a:pt x="7358355" y="3190630"/>
                  <a:pt x="7361051" y="3168981"/>
                  <a:pt x="7353543" y="3148059"/>
                </a:cubicBezTo>
                <a:cubicBezTo>
                  <a:pt x="7348788" y="3135475"/>
                  <a:pt x="7351504" y="3123822"/>
                  <a:pt x="7358955" y="3114756"/>
                </a:cubicBezTo>
                <a:cubicBezTo>
                  <a:pt x="7363425" y="3109317"/>
                  <a:pt x="7367896" y="3103878"/>
                  <a:pt x="7370876" y="3100252"/>
                </a:cubicBezTo>
                <a:cubicBezTo>
                  <a:pt x="7377082" y="3091032"/>
                  <a:pt x="7386532" y="3086213"/>
                  <a:pt x="7385513" y="3074094"/>
                </a:cubicBezTo>
                <a:cubicBezTo>
                  <a:pt x="7384494" y="3061976"/>
                  <a:pt x="7375534" y="3062858"/>
                  <a:pt x="7369309" y="3062083"/>
                </a:cubicBezTo>
                <a:cubicBezTo>
                  <a:pt x="7363084" y="3061307"/>
                  <a:pt x="7366554" y="3053745"/>
                  <a:pt x="7366045" y="3047686"/>
                </a:cubicBezTo>
                <a:cubicBezTo>
                  <a:pt x="7366780" y="3041781"/>
                  <a:pt x="7367515" y="3035877"/>
                  <a:pt x="7372250" y="3038465"/>
                </a:cubicBezTo>
                <a:cubicBezTo>
                  <a:pt x="7385455" y="3044108"/>
                  <a:pt x="7390661" y="3032764"/>
                  <a:pt x="7394112" y="3015206"/>
                </a:cubicBezTo>
                <a:lnTo>
                  <a:pt x="7394458" y="3014444"/>
                </a:lnTo>
                <a:lnTo>
                  <a:pt x="7405805" y="3039062"/>
                </a:lnTo>
                <a:cubicBezTo>
                  <a:pt x="7417195" y="3050327"/>
                  <a:pt x="7420991" y="3065346"/>
                  <a:pt x="7409602" y="3076610"/>
                </a:cubicBezTo>
                <a:cubicBezTo>
                  <a:pt x="7398212" y="3091629"/>
                  <a:pt x="7394416" y="3110402"/>
                  <a:pt x="7398212" y="3129176"/>
                </a:cubicBezTo>
                <a:cubicBezTo>
                  <a:pt x="7398212" y="3136685"/>
                  <a:pt x="7398212" y="3147949"/>
                  <a:pt x="7398212" y="3159214"/>
                </a:cubicBezTo>
                <a:cubicBezTo>
                  <a:pt x="7398212" y="3166723"/>
                  <a:pt x="7398212" y="3170478"/>
                  <a:pt x="7402009" y="3174233"/>
                </a:cubicBezTo>
                <a:cubicBezTo>
                  <a:pt x="7413398" y="3185497"/>
                  <a:pt x="7409602" y="3200516"/>
                  <a:pt x="7409602" y="3215535"/>
                </a:cubicBezTo>
                <a:cubicBezTo>
                  <a:pt x="7409602" y="3219289"/>
                  <a:pt x="7405805" y="3226799"/>
                  <a:pt x="7413398" y="3230553"/>
                </a:cubicBezTo>
                <a:lnTo>
                  <a:pt x="7419530" y="3236031"/>
                </a:lnTo>
                <a:lnTo>
                  <a:pt x="7419722" y="3256234"/>
                </a:lnTo>
                <a:cubicBezTo>
                  <a:pt x="7421505" y="3277442"/>
                  <a:pt x="7425279" y="3297898"/>
                  <a:pt x="7432288" y="3317759"/>
                </a:cubicBezTo>
                <a:cubicBezTo>
                  <a:pt x="7440796" y="3340804"/>
                  <a:pt x="7453775" y="3358409"/>
                  <a:pt x="7468245" y="3374202"/>
                </a:cubicBezTo>
                <a:cubicBezTo>
                  <a:pt x="7451588" y="3386118"/>
                  <a:pt x="7449118" y="3395803"/>
                  <a:pt x="7459116" y="3417035"/>
                </a:cubicBezTo>
                <a:cubicBezTo>
                  <a:pt x="7462116" y="3423405"/>
                  <a:pt x="7467851" y="3428116"/>
                  <a:pt x="7474321" y="3426923"/>
                </a:cubicBezTo>
                <a:cubicBezTo>
                  <a:pt x="7485771" y="3426351"/>
                  <a:pt x="7487790" y="3440593"/>
                  <a:pt x="7487319" y="3454525"/>
                </a:cubicBezTo>
                <a:cubicBezTo>
                  <a:pt x="7488093" y="3468612"/>
                  <a:pt x="7481133" y="3473741"/>
                  <a:pt x="7474172" y="3478870"/>
                </a:cubicBezTo>
                <a:cubicBezTo>
                  <a:pt x="7467457" y="3482030"/>
                  <a:pt x="7459987" y="3481100"/>
                  <a:pt x="7451046" y="3491978"/>
                </a:cubicBezTo>
                <a:cubicBezTo>
                  <a:pt x="7466722" y="3487935"/>
                  <a:pt x="7468986" y="3500209"/>
                  <a:pt x="7469515" y="3516264"/>
                </a:cubicBezTo>
                <a:cubicBezTo>
                  <a:pt x="7469044" y="3530196"/>
                  <a:pt x="7473308" y="3546716"/>
                  <a:pt x="7481023" y="3545678"/>
                </a:cubicBezTo>
                <a:cubicBezTo>
                  <a:pt x="7495208" y="3543448"/>
                  <a:pt x="7509149" y="3543185"/>
                  <a:pt x="7522070" y="3530804"/>
                </a:cubicBezTo>
                <a:cubicBezTo>
                  <a:pt x="7529276" y="3523707"/>
                  <a:pt x="7531501" y="3515990"/>
                  <a:pt x="7531972" y="3502058"/>
                </a:cubicBezTo>
                <a:cubicBezTo>
                  <a:pt x="7530708" y="3491907"/>
                  <a:pt x="7528708" y="3487661"/>
                  <a:pt x="7520993" y="3488699"/>
                </a:cubicBezTo>
                <a:cubicBezTo>
                  <a:pt x="7516013" y="3488078"/>
                  <a:pt x="7514258" y="3481864"/>
                  <a:pt x="7514993" y="3475960"/>
                </a:cubicBezTo>
                <a:cubicBezTo>
                  <a:pt x="7519180" y="3452497"/>
                  <a:pt x="7513426" y="3437790"/>
                  <a:pt x="7506427" y="3422928"/>
                </a:cubicBezTo>
                <a:cubicBezTo>
                  <a:pt x="7500673" y="3408221"/>
                  <a:pt x="7500144" y="3392166"/>
                  <a:pt x="7510575" y="3379474"/>
                </a:cubicBezTo>
                <a:cubicBezTo>
                  <a:pt x="7518026" y="3370409"/>
                  <a:pt x="7516026" y="3366163"/>
                  <a:pt x="7508311" y="3367201"/>
                </a:cubicBezTo>
                <a:cubicBezTo>
                  <a:pt x="7503331" y="3366580"/>
                  <a:pt x="7502576" y="3362489"/>
                  <a:pt x="7501067" y="3354306"/>
                </a:cubicBezTo>
                <a:cubicBezTo>
                  <a:pt x="7499415" y="3337112"/>
                  <a:pt x="7499693" y="3319659"/>
                  <a:pt x="7501838" y="3302438"/>
                </a:cubicBezTo>
                <a:lnTo>
                  <a:pt x="7507445" y="3278804"/>
                </a:lnTo>
                <a:lnTo>
                  <a:pt x="7507835" y="3278895"/>
                </a:lnTo>
                <a:cubicBezTo>
                  <a:pt x="7516852" y="3283119"/>
                  <a:pt x="7523496" y="3290629"/>
                  <a:pt x="7523496" y="3305648"/>
                </a:cubicBezTo>
                <a:cubicBezTo>
                  <a:pt x="7523496" y="3316912"/>
                  <a:pt x="7534885" y="3328176"/>
                  <a:pt x="7546275" y="3328176"/>
                </a:cubicBezTo>
                <a:cubicBezTo>
                  <a:pt x="7557664" y="3331931"/>
                  <a:pt x="7565257" y="3335686"/>
                  <a:pt x="7576646" y="3343195"/>
                </a:cubicBezTo>
                <a:cubicBezTo>
                  <a:pt x="7580443" y="3343195"/>
                  <a:pt x="7584239" y="3343195"/>
                  <a:pt x="7584239" y="3343195"/>
                </a:cubicBezTo>
                <a:cubicBezTo>
                  <a:pt x="7603221" y="3324421"/>
                  <a:pt x="7622204" y="3309403"/>
                  <a:pt x="7622204" y="3286874"/>
                </a:cubicBezTo>
                <a:lnTo>
                  <a:pt x="7622204" y="3241914"/>
                </a:lnTo>
                <a:lnTo>
                  <a:pt x="7622704" y="3240545"/>
                </a:lnTo>
                <a:lnTo>
                  <a:pt x="7622204" y="3239910"/>
                </a:lnTo>
                <a:lnTo>
                  <a:pt x="7622204" y="3199499"/>
                </a:lnTo>
                <a:lnTo>
                  <a:pt x="7626201" y="3182020"/>
                </a:lnTo>
                <a:lnTo>
                  <a:pt x="7634895" y="3112220"/>
                </a:lnTo>
                <a:lnTo>
                  <a:pt x="7635017" y="3114157"/>
                </a:lnTo>
                <a:cubicBezTo>
                  <a:pt x="7636441" y="3121666"/>
                  <a:pt x="7639288" y="3129176"/>
                  <a:pt x="7644983" y="3136685"/>
                </a:cubicBezTo>
                <a:cubicBezTo>
                  <a:pt x="7679151" y="3170478"/>
                  <a:pt x="7690540" y="3215535"/>
                  <a:pt x="7694337" y="3264346"/>
                </a:cubicBezTo>
                <a:cubicBezTo>
                  <a:pt x="7694337" y="3286874"/>
                  <a:pt x="7690540" y="3313157"/>
                  <a:pt x="7698133" y="3339440"/>
                </a:cubicBezTo>
                <a:cubicBezTo>
                  <a:pt x="7705726" y="3354459"/>
                  <a:pt x="7701930" y="3373233"/>
                  <a:pt x="7698133" y="3388252"/>
                </a:cubicBezTo>
                <a:cubicBezTo>
                  <a:pt x="7698133" y="3403271"/>
                  <a:pt x="7709523" y="3418290"/>
                  <a:pt x="7705726" y="3433308"/>
                </a:cubicBezTo>
                <a:cubicBezTo>
                  <a:pt x="7705726" y="3440818"/>
                  <a:pt x="7698133" y="3455837"/>
                  <a:pt x="7713319" y="3452082"/>
                </a:cubicBezTo>
                <a:cubicBezTo>
                  <a:pt x="7724708" y="3452082"/>
                  <a:pt x="7717115" y="3440818"/>
                  <a:pt x="7720912" y="3433308"/>
                </a:cubicBezTo>
                <a:cubicBezTo>
                  <a:pt x="7724708" y="3388252"/>
                  <a:pt x="7713319" y="3346950"/>
                  <a:pt x="7713319" y="3301893"/>
                </a:cubicBezTo>
                <a:cubicBezTo>
                  <a:pt x="7713319" y="3279365"/>
                  <a:pt x="7732301" y="3268101"/>
                  <a:pt x="7736098" y="3245572"/>
                </a:cubicBezTo>
                <a:cubicBezTo>
                  <a:pt x="7736098" y="3245572"/>
                  <a:pt x="7739894" y="3245572"/>
                  <a:pt x="7743691" y="3245572"/>
                </a:cubicBezTo>
                <a:cubicBezTo>
                  <a:pt x="7747487" y="3245572"/>
                  <a:pt x="7755080" y="3241818"/>
                  <a:pt x="7758877" y="3249327"/>
                </a:cubicBezTo>
                <a:cubicBezTo>
                  <a:pt x="7758877" y="3260591"/>
                  <a:pt x="7758877" y="3271855"/>
                  <a:pt x="7758877" y="3283120"/>
                </a:cubicBezTo>
                <a:cubicBezTo>
                  <a:pt x="7758877" y="3294384"/>
                  <a:pt x="7766469" y="3298138"/>
                  <a:pt x="7766469" y="3305648"/>
                </a:cubicBezTo>
                <a:cubicBezTo>
                  <a:pt x="7766469" y="3309403"/>
                  <a:pt x="7770266" y="3309403"/>
                  <a:pt x="7774063" y="3309403"/>
                </a:cubicBezTo>
                <a:cubicBezTo>
                  <a:pt x="7777859" y="3309403"/>
                  <a:pt x="7777859" y="3305648"/>
                  <a:pt x="7777859" y="3301893"/>
                </a:cubicBezTo>
                <a:cubicBezTo>
                  <a:pt x="7777859" y="3290629"/>
                  <a:pt x="7777859" y="3279365"/>
                  <a:pt x="7777859" y="3268101"/>
                </a:cubicBezTo>
                <a:cubicBezTo>
                  <a:pt x="7777859" y="3264346"/>
                  <a:pt x="7777859" y="3256836"/>
                  <a:pt x="7785452" y="3256836"/>
                </a:cubicBezTo>
                <a:cubicBezTo>
                  <a:pt x="7789248" y="3256836"/>
                  <a:pt x="7789248" y="3264346"/>
                  <a:pt x="7793045" y="3264346"/>
                </a:cubicBezTo>
                <a:cubicBezTo>
                  <a:pt x="7804434" y="3279365"/>
                  <a:pt x="7812027" y="3294384"/>
                  <a:pt x="7812027" y="3309403"/>
                </a:cubicBezTo>
                <a:cubicBezTo>
                  <a:pt x="7812027" y="3335686"/>
                  <a:pt x="7831010" y="3354459"/>
                  <a:pt x="7827213" y="3380742"/>
                </a:cubicBezTo>
                <a:cubicBezTo>
                  <a:pt x="7827213" y="3380742"/>
                  <a:pt x="7831010" y="3380742"/>
                  <a:pt x="7831010" y="3380742"/>
                </a:cubicBezTo>
                <a:cubicBezTo>
                  <a:pt x="7834806" y="3380742"/>
                  <a:pt x="7834806" y="3380742"/>
                  <a:pt x="7838602" y="3380742"/>
                </a:cubicBezTo>
                <a:cubicBezTo>
                  <a:pt x="7838602" y="3376988"/>
                  <a:pt x="7838602" y="3369478"/>
                  <a:pt x="7838602" y="3365723"/>
                </a:cubicBezTo>
                <a:cubicBezTo>
                  <a:pt x="7840501" y="3358214"/>
                  <a:pt x="7842399" y="3354459"/>
                  <a:pt x="7845721" y="3353051"/>
                </a:cubicBezTo>
                <a:lnTo>
                  <a:pt x="7853977" y="3353793"/>
                </a:lnTo>
                <a:lnTo>
                  <a:pt x="7855592" y="3370484"/>
                </a:lnTo>
                <a:cubicBezTo>
                  <a:pt x="7863501" y="3469402"/>
                  <a:pt x="7863694" y="3569358"/>
                  <a:pt x="7875583" y="3666774"/>
                </a:cubicBezTo>
                <a:cubicBezTo>
                  <a:pt x="7875847" y="3674802"/>
                  <a:pt x="7874376" y="3686610"/>
                  <a:pt x="7880601" y="3687386"/>
                </a:cubicBezTo>
                <a:cubicBezTo>
                  <a:pt x="7886581" y="3690129"/>
                  <a:pt x="7890297" y="3680599"/>
                  <a:pt x="7894767" y="3675160"/>
                </a:cubicBezTo>
                <a:cubicBezTo>
                  <a:pt x="7897993" y="3669566"/>
                  <a:pt x="7901463" y="3662003"/>
                  <a:pt x="7905953" y="3666560"/>
                </a:cubicBezTo>
                <a:cubicBezTo>
                  <a:pt x="7911933" y="3669303"/>
                  <a:pt x="7913443" y="3677486"/>
                  <a:pt x="7913707" y="3685513"/>
                </a:cubicBezTo>
                <a:cubicBezTo>
                  <a:pt x="7912972" y="3691418"/>
                  <a:pt x="7912236" y="3697322"/>
                  <a:pt x="7911501" y="3703226"/>
                </a:cubicBezTo>
                <a:cubicBezTo>
                  <a:pt x="7909314" y="3730935"/>
                  <a:pt x="7917313" y="3747920"/>
                  <a:pt x="7934743" y="3750091"/>
                </a:cubicBezTo>
                <a:cubicBezTo>
                  <a:pt x="7940968" y="3750867"/>
                  <a:pt x="7947193" y="3751642"/>
                  <a:pt x="7953909" y="3748481"/>
                </a:cubicBezTo>
                <a:cubicBezTo>
                  <a:pt x="7961624" y="3747444"/>
                  <a:pt x="7964378" y="3755781"/>
                  <a:pt x="7960417" y="3767280"/>
                </a:cubicBezTo>
                <a:cubicBezTo>
                  <a:pt x="7953986" y="3788464"/>
                  <a:pt x="7942800" y="3797064"/>
                  <a:pt x="7925615" y="3792924"/>
                </a:cubicBezTo>
                <a:cubicBezTo>
                  <a:pt x="7933859" y="3807942"/>
                  <a:pt x="7941349" y="3818868"/>
                  <a:pt x="7950573" y="3826013"/>
                </a:cubicBezTo>
                <a:cubicBezTo>
                  <a:pt x="7959798" y="3833158"/>
                  <a:pt x="7982944" y="3830045"/>
                  <a:pt x="7992130" y="3817198"/>
                </a:cubicBezTo>
                <a:cubicBezTo>
                  <a:pt x="8003051" y="3800571"/>
                  <a:pt x="7999032" y="3782083"/>
                  <a:pt x="7995768" y="3767685"/>
                </a:cubicBezTo>
                <a:cubicBezTo>
                  <a:pt x="7990749" y="3747074"/>
                  <a:pt x="7988466" y="3724805"/>
                  <a:pt x="7991408" y="3701187"/>
                </a:cubicBezTo>
                <a:cubicBezTo>
                  <a:pt x="7993123" y="3687410"/>
                  <a:pt x="7995085" y="3671666"/>
                  <a:pt x="7997046" y="3655921"/>
                </a:cubicBezTo>
                <a:cubicBezTo>
                  <a:pt x="8003113" y="3607209"/>
                  <a:pt x="8005540" y="3559170"/>
                  <a:pt x="7996458" y="3515036"/>
                </a:cubicBezTo>
                <a:lnTo>
                  <a:pt x="7992185" y="3501220"/>
                </a:lnTo>
                <a:lnTo>
                  <a:pt x="7991410" y="3494323"/>
                </a:lnTo>
                <a:cubicBezTo>
                  <a:pt x="7993308" y="3486813"/>
                  <a:pt x="7998054" y="3480242"/>
                  <a:pt x="8005647" y="3474610"/>
                </a:cubicBezTo>
                <a:cubicBezTo>
                  <a:pt x="8013240" y="3470856"/>
                  <a:pt x="8020833" y="3478365"/>
                  <a:pt x="8028426" y="3470856"/>
                </a:cubicBezTo>
                <a:cubicBezTo>
                  <a:pt x="8028426" y="3459592"/>
                  <a:pt x="8028426" y="3448327"/>
                  <a:pt x="8028426" y="3437063"/>
                </a:cubicBezTo>
                <a:cubicBezTo>
                  <a:pt x="8032222" y="3429554"/>
                  <a:pt x="8024629" y="3418290"/>
                  <a:pt x="8032222" y="3407025"/>
                </a:cubicBezTo>
                <a:cubicBezTo>
                  <a:pt x="8043611" y="3395761"/>
                  <a:pt x="8028426" y="3392007"/>
                  <a:pt x="8028426" y="3380742"/>
                </a:cubicBezTo>
                <a:lnTo>
                  <a:pt x="8026831" y="3340139"/>
                </a:lnTo>
                <a:lnTo>
                  <a:pt x="8035494" y="3326936"/>
                </a:lnTo>
                <a:cubicBezTo>
                  <a:pt x="8038474" y="3323310"/>
                  <a:pt x="8041945" y="3315748"/>
                  <a:pt x="8045680" y="3316213"/>
                </a:cubicBezTo>
                <a:cubicBezTo>
                  <a:pt x="8059375" y="3317919"/>
                  <a:pt x="8070374" y="3341274"/>
                  <a:pt x="8065432" y="3360645"/>
                </a:cubicBezTo>
                <a:cubicBezTo>
                  <a:pt x="8055549" y="3399387"/>
                  <a:pt x="8054627" y="3437246"/>
                  <a:pt x="8061174" y="3476035"/>
                </a:cubicBezTo>
                <a:cubicBezTo>
                  <a:pt x="8061948" y="3490122"/>
                  <a:pt x="8062722" y="3504209"/>
                  <a:pt x="8055026" y="3515243"/>
                </a:cubicBezTo>
                <a:cubicBezTo>
                  <a:pt x="8050066" y="3524618"/>
                  <a:pt x="8050821" y="3528709"/>
                  <a:pt x="8058046" y="3531608"/>
                </a:cubicBezTo>
                <a:cubicBezTo>
                  <a:pt x="8067760" y="3534816"/>
                  <a:pt x="8072760" y="3545432"/>
                  <a:pt x="8073289" y="3561487"/>
                </a:cubicBezTo>
                <a:cubicBezTo>
                  <a:pt x="8075062" y="3577697"/>
                  <a:pt x="8076592" y="3595876"/>
                  <a:pt x="8078120" y="3614054"/>
                </a:cubicBezTo>
                <a:cubicBezTo>
                  <a:pt x="8078649" y="3630109"/>
                  <a:pt x="8085384" y="3636944"/>
                  <a:pt x="8095589" y="3636216"/>
                </a:cubicBezTo>
                <a:cubicBezTo>
                  <a:pt x="8096834" y="3636371"/>
                  <a:pt x="8099324" y="3636681"/>
                  <a:pt x="8102059" y="3635023"/>
                </a:cubicBezTo>
                <a:cubicBezTo>
                  <a:pt x="8108284" y="3635799"/>
                  <a:pt x="8112529" y="3642323"/>
                  <a:pt x="8111303" y="3652164"/>
                </a:cubicBezTo>
                <a:cubicBezTo>
                  <a:pt x="8111568" y="3660192"/>
                  <a:pt x="8105343" y="3659416"/>
                  <a:pt x="8100363" y="3658796"/>
                </a:cubicBezTo>
                <a:cubicBezTo>
                  <a:pt x="8095137" y="3660144"/>
                  <a:pt x="8090157" y="3659524"/>
                  <a:pt x="8087441" y="3671177"/>
                </a:cubicBezTo>
                <a:cubicBezTo>
                  <a:pt x="8085235" y="3688890"/>
                  <a:pt x="8095724" y="3706186"/>
                  <a:pt x="8107420" y="3703645"/>
                </a:cubicBezTo>
                <a:cubicBezTo>
                  <a:pt x="8111155" y="3704111"/>
                  <a:pt x="8114135" y="3700484"/>
                  <a:pt x="8117380" y="3704886"/>
                </a:cubicBezTo>
                <a:cubicBezTo>
                  <a:pt x="8116644" y="3710790"/>
                  <a:pt x="8112909" y="3710325"/>
                  <a:pt x="8111174" y="3714106"/>
                </a:cubicBezTo>
                <a:cubicBezTo>
                  <a:pt x="8102478" y="3723016"/>
                  <a:pt x="8101498" y="3730889"/>
                  <a:pt x="8109232" y="3739847"/>
                </a:cubicBezTo>
                <a:cubicBezTo>
                  <a:pt x="8121702" y="3751393"/>
                  <a:pt x="8129701" y="3768378"/>
                  <a:pt x="8136455" y="3785209"/>
                </a:cubicBezTo>
                <a:cubicBezTo>
                  <a:pt x="8145454" y="3804317"/>
                  <a:pt x="8155942" y="3821613"/>
                  <a:pt x="8173128" y="3825752"/>
                </a:cubicBezTo>
                <a:cubicBezTo>
                  <a:pt x="8179108" y="3828496"/>
                  <a:pt x="8186087" y="3833362"/>
                  <a:pt x="8187352" y="3843513"/>
                </a:cubicBezTo>
                <a:cubicBezTo>
                  <a:pt x="8194899" y="3884426"/>
                  <a:pt x="8223309" y="3899956"/>
                  <a:pt x="8233591" y="3939211"/>
                </a:cubicBezTo>
                <a:cubicBezTo>
                  <a:pt x="8237345" y="3949672"/>
                  <a:pt x="8243816" y="3948479"/>
                  <a:pt x="8250531" y="3945318"/>
                </a:cubicBezTo>
                <a:cubicBezTo>
                  <a:pt x="8257491" y="3940189"/>
                  <a:pt x="8254982" y="3929884"/>
                  <a:pt x="8251983" y="3923514"/>
                </a:cubicBezTo>
                <a:cubicBezTo>
                  <a:pt x="8247228" y="3910930"/>
                  <a:pt x="8249944" y="3899277"/>
                  <a:pt x="8256395" y="3888088"/>
                </a:cubicBezTo>
                <a:cubicBezTo>
                  <a:pt x="8264336" y="3875087"/>
                  <a:pt x="8268787" y="3859652"/>
                  <a:pt x="8270994" y="3841939"/>
                </a:cubicBezTo>
                <a:cubicBezTo>
                  <a:pt x="8273425" y="3812262"/>
                  <a:pt x="8261691" y="3794812"/>
                  <a:pt x="8243281" y="3800513"/>
                </a:cubicBezTo>
                <a:cubicBezTo>
                  <a:pt x="8239301" y="3802016"/>
                  <a:pt x="8234075" y="3803364"/>
                  <a:pt x="8230340" y="3802899"/>
                </a:cubicBezTo>
                <a:cubicBezTo>
                  <a:pt x="8229095" y="3802744"/>
                  <a:pt x="8227605" y="3804557"/>
                  <a:pt x="8227605" y="3804557"/>
                </a:cubicBezTo>
                <a:cubicBezTo>
                  <a:pt x="8227850" y="3802589"/>
                  <a:pt x="8227850" y="3802589"/>
                  <a:pt x="8229340" y="3800775"/>
                </a:cubicBezTo>
                <a:cubicBezTo>
                  <a:pt x="8230321" y="3792903"/>
                  <a:pt x="8231056" y="3786999"/>
                  <a:pt x="8230792" y="3778971"/>
                </a:cubicBezTo>
                <a:cubicBezTo>
                  <a:pt x="8229224" y="3740802"/>
                  <a:pt x="8234430" y="3729458"/>
                  <a:pt x="8259557" y="3720596"/>
                </a:cubicBezTo>
                <a:cubicBezTo>
                  <a:pt x="8271252" y="3718056"/>
                  <a:pt x="8275213" y="3706557"/>
                  <a:pt x="8274929" y="3688534"/>
                </a:cubicBezTo>
                <a:cubicBezTo>
                  <a:pt x="8275400" y="3674602"/>
                  <a:pt x="8271400" y="3666109"/>
                  <a:pt x="8263666" y="3657151"/>
                </a:cubicBezTo>
                <a:cubicBezTo>
                  <a:pt x="8241462" y="3632400"/>
                  <a:pt x="8229444" y="3596927"/>
                  <a:pt x="8228857" y="3550885"/>
                </a:cubicBezTo>
                <a:cubicBezTo>
                  <a:pt x="8226045" y="3512560"/>
                  <a:pt x="8226045" y="3512560"/>
                  <a:pt x="8249965" y="3523534"/>
                </a:cubicBezTo>
                <a:cubicBezTo>
                  <a:pt x="8263170" y="3529176"/>
                  <a:pt x="8269885" y="3526015"/>
                  <a:pt x="8277071" y="3508923"/>
                </a:cubicBezTo>
                <a:cubicBezTo>
                  <a:pt x="8259131" y="3500692"/>
                  <a:pt x="8256132" y="3494323"/>
                  <a:pt x="8258564" y="3464646"/>
                </a:cubicBezTo>
                <a:lnTo>
                  <a:pt x="8260292" y="3451859"/>
                </a:lnTo>
                <a:lnTo>
                  <a:pt x="8266046" y="3452081"/>
                </a:lnTo>
                <a:cubicBezTo>
                  <a:pt x="8277436" y="3452081"/>
                  <a:pt x="8269843" y="3440817"/>
                  <a:pt x="8273639" y="3433307"/>
                </a:cubicBezTo>
                <a:lnTo>
                  <a:pt x="8271674" y="3378894"/>
                </a:lnTo>
                <a:lnTo>
                  <a:pt x="8292986" y="3371000"/>
                </a:lnTo>
                <a:cubicBezTo>
                  <a:pt x="8301701" y="3372085"/>
                  <a:pt x="8310416" y="3373171"/>
                  <a:pt x="8316112" y="3357891"/>
                </a:cubicBezTo>
                <a:cubicBezTo>
                  <a:pt x="8317602" y="3356078"/>
                  <a:pt x="8320828" y="3350484"/>
                  <a:pt x="8317093" y="3350019"/>
                </a:cubicBezTo>
                <a:cubicBezTo>
                  <a:pt x="8307378" y="3346810"/>
                  <a:pt x="8307849" y="3332878"/>
                  <a:pt x="8305585" y="3320604"/>
                </a:cubicBezTo>
                <a:cubicBezTo>
                  <a:pt x="8303566" y="3306363"/>
                  <a:pt x="8298321" y="3297715"/>
                  <a:pt x="8288116" y="3298442"/>
                </a:cubicBezTo>
                <a:cubicBezTo>
                  <a:pt x="8282391" y="3298728"/>
                  <a:pt x="8277594" y="3296632"/>
                  <a:pt x="8273852" y="3292418"/>
                </a:cubicBezTo>
                <a:lnTo>
                  <a:pt x="8271425" y="3286694"/>
                </a:lnTo>
                <a:lnTo>
                  <a:pt x="8276012" y="3273732"/>
                </a:lnTo>
                <a:cubicBezTo>
                  <a:pt x="8281232" y="3265283"/>
                  <a:pt x="8286927" y="3256835"/>
                  <a:pt x="8288825" y="3245571"/>
                </a:cubicBezTo>
                <a:cubicBezTo>
                  <a:pt x="8288825" y="3245571"/>
                  <a:pt x="8292622" y="3245571"/>
                  <a:pt x="8296418" y="3245571"/>
                </a:cubicBezTo>
                <a:cubicBezTo>
                  <a:pt x="8300214" y="3245571"/>
                  <a:pt x="8307807" y="3241817"/>
                  <a:pt x="8311604" y="3249326"/>
                </a:cubicBezTo>
                <a:cubicBezTo>
                  <a:pt x="8311604" y="3260590"/>
                  <a:pt x="8311604" y="3271854"/>
                  <a:pt x="8311604" y="3283119"/>
                </a:cubicBezTo>
                <a:cubicBezTo>
                  <a:pt x="8311604" y="3294383"/>
                  <a:pt x="8319197" y="3298137"/>
                  <a:pt x="8319197" y="3305647"/>
                </a:cubicBezTo>
                <a:cubicBezTo>
                  <a:pt x="8319197" y="3309402"/>
                  <a:pt x="8322993" y="3309402"/>
                  <a:pt x="8326790" y="3309402"/>
                </a:cubicBezTo>
                <a:cubicBezTo>
                  <a:pt x="8330586" y="3309402"/>
                  <a:pt x="8330586" y="3305647"/>
                  <a:pt x="8330586" y="3301892"/>
                </a:cubicBezTo>
                <a:cubicBezTo>
                  <a:pt x="8330586" y="3290628"/>
                  <a:pt x="8330586" y="3279364"/>
                  <a:pt x="8330586" y="3268100"/>
                </a:cubicBezTo>
                <a:cubicBezTo>
                  <a:pt x="8330586" y="3264345"/>
                  <a:pt x="8330586" y="3256835"/>
                  <a:pt x="8338179" y="3256835"/>
                </a:cubicBezTo>
                <a:cubicBezTo>
                  <a:pt x="8341976" y="3256835"/>
                  <a:pt x="8341976" y="3264345"/>
                  <a:pt x="8345772" y="3264345"/>
                </a:cubicBezTo>
                <a:cubicBezTo>
                  <a:pt x="8357162" y="3279364"/>
                  <a:pt x="8364754" y="3294383"/>
                  <a:pt x="8364754" y="3309402"/>
                </a:cubicBezTo>
                <a:cubicBezTo>
                  <a:pt x="8364754" y="3335685"/>
                  <a:pt x="8383737" y="3354458"/>
                  <a:pt x="8379940" y="3380741"/>
                </a:cubicBezTo>
                <a:cubicBezTo>
                  <a:pt x="8379940" y="3380741"/>
                  <a:pt x="8383737" y="3380741"/>
                  <a:pt x="8383737" y="3380741"/>
                </a:cubicBezTo>
                <a:cubicBezTo>
                  <a:pt x="8387533" y="3380741"/>
                  <a:pt x="8387533" y="3380741"/>
                  <a:pt x="8391329" y="3380741"/>
                </a:cubicBezTo>
                <a:cubicBezTo>
                  <a:pt x="8391329" y="3376987"/>
                  <a:pt x="8391329" y="3369477"/>
                  <a:pt x="8391329" y="3365722"/>
                </a:cubicBezTo>
                <a:cubicBezTo>
                  <a:pt x="8395125" y="3350704"/>
                  <a:pt x="8398921" y="3350704"/>
                  <a:pt x="8414107" y="3354458"/>
                </a:cubicBezTo>
                <a:cubicBezTo>
                  <a:pt x="8417905" y="3358213"/>
                  <a:pt x="8421701" y="3358213"/>
                  <a:pt x="8425497" y="3350704"/>
                </a:cubicBezTo>
                <a:cubicBezTo>
                  <a:pt x="8429293" y="3339439"/>
                  <a:pt x="8429293" y="3328175"/>
                  <a:pt x="8436887" y="3316911"/>
                </a:cubicBezTo>
                <a:cubicBezTo>
                  <a:pt x="8436887" y="3328175"/>
                  <a:pt x="8436887" y="3335685"/>
                  <a:pt x="8436887" y="3343194"/>
                </a:cubicBezTo>
                <a:cubicBezTo>
                  <a:pt x="8436887" y="3350704"/>
                  <a:pt x="8444479" y="3350704"/>
                  <a:pt x="8448277" y="3346949"/>
                </a:cubicBezTo>
                <a:cubicBezTo>
                  <a:pt x="8452073" y="3346949"/>
                  <a:pt x="8452073" y="3339439"/>
                  <a:pt x="8455869" y="3346949"/>
                </a:cubicBezTo>
                <a:cubicBezTo>
                  <a:pt x="8455869" y="3346949"/>
                  <a:pt x="8459665" y="3350704"/>
                  <a:pt x="8455869" y="3350704"/>
                </a:cubicBezTo>
                <a:cubicBezTo>
                  <a:pt x="8448277" y="3361968"/>
                  <a:pt x="8452073" y="3376987"/>
                  <a:pt x="8452073" y="3388251"/>
                </a:cubicBezTo>
                <a:cubicBezTo>
                  <a:pt x="8452073" y="3392006"/>
                  <a:pt x="8452073" y="3395760"/>
                  <a:pt x="8455869" y="3395760"/>
                </a:cubicBezTo>
                <a:cubicBezTo>
                  <a:pt x="8459665" y="3395760"/>
                  <a:pt x="8459665" y="3395760"/>
                  <a:pt x="8463463" y="3392006"/>
                </a:cubicBezTo>
                <a:cubicBezTo>
                  <a:pt x="8471055" y="3384496"/>
                  <a:pt x="8471055" y="3373232"/>
                  <a:pt x="8478647" y="3369477"/>
                </a:cubicBezTo>
                <a:cubicBezTo>
                  <a:pt x="8486241" y="3365722"/>
                  <a:pt x="8490037" y="3358213"/>
                  <a:pt x="8497631" y="3365722"/>
                </a:cubicBezTo>
                <a:cubicBezTo>
                  <a:pt x="8501427" y="3369477"/>
                  <a:pt x="8509019" y="3369477"/>
                  <a:pt x="8509019" y="3373232"/>
                </a:cubicBezTo>
                <a:cubicBezTo>
                  <a:pt x="8509019" y="3380741"/>
                  <a:pt x="8512817" y="3388251"/>
                  <a:pt x="8509019" y="3392006"/>
                </a:cubicBezTo>
                <a:cubicBezTo>
                  <a:pt x="8501427" y="3407024"/>
                  <a:pt x="8497631" y="3422043"/>
                  <a:pt x="8493833" y="3437062"/>
                </a:cubicBezTo>
                <a:cubicBezTo>
                  <a:pt x="8486241" y="3448326"/>
                  <a:pt x="8490037" y="3448326"/>
                  <a:pt x="8501427" y="3455836"/>
                </a:cubicBezTo>
                <a:cubicBezTo>
                  <a:pt x="8509019" y="3455836"/>
                  <a:pt x="8520409" y="3459591"/>
                  <a:pt x="8524205" y="3467100"/>
                </a:cubicBezTo>
                <a:cubicBezTo>
                  <a:pt x="8524205" y="3478364"/>
                  <a:pt x="8531799" y="3485874"/>
                  <a:pt x="8531799" y="3500893"/>
                </a:cubicBezTo>
                <a:cubicBezTo>
                  <a:pt x="8528001" y="3508402"/>
                  <a:pt x="8531799" y="3519666"/>
                  <a:pt x="8528001" y="3530930"/>
                </a:cubicBezTo>
                <a:cubicBezTo>
                  <a:pt x="8528001" y="3538440"/>
                  <a:pt x="8535595" y="3538440"/>
                  <a:pt x="8539391" y="3538440"/>
                </a:cubicBezTo>
                <a:cubicBezTo>
                  <a:pt x="8546985" y="3538440"/>
                  <a:pt x="8550781" y="3534685"/>
                  <a:pt x="8550781" y="3530930"/>
                </a:cubicBezTo>
                <a:cubicBezTo>
                  <a:pt x="8550781" y="3523421"/>
                  <a:pt x="8546985" y="3523421"/>
                  <a:pt x="8546985" y="3519666"/>
                </a:cubicBezTo>
                <a:cubicBezTo>
                  <a:pt x="8539391" y="3500893"/>
                  <a:pt x="8543187" y="3485874"/>
                  <a:pt x="8558373" y="3474609"/>
                </a:cubicBezTo>
                <a:cubicBezTo>
                  <a:pt x="8565967" y="3470855"/>
                  <a:pt x="8573559" y="3478364"/>
                  <a:pt x="8581153" y="3470855"/>
                </a:cubicBezTo>
                <a:cubicBezTo>
                  <a:pt x="8581153" y="3459591"/>
                  <a:pt x="8581153" y="3448326"/>
                  <a:pt x="8581153" y="3437062"/>
                </a:cubicBezTo>
                <a:cubicBezTo>
                  <a:pt x="8584949" y="3429553"/>
                  <a:pt x="8577355" y="3418289"/>
                  <a:pt x="8584949" y="3407024"/>
                </a:cubicBezTo>
                <a:cubicBezTo>
                  <a:pt x="8596339" y="3395760"/>
                  <a:pt x="8581153" y="3392006"/>
                  <a:pt x="8581153" y="3380741"/>
                </a:cubicBezTo>
                <a:cubicBezTo>
                  <a:pt x="8584949" y="3346949"/>
                  <a:pt x="8573559" y="3316911"/>
                  <a:pt x="8577355" y="3286873"/>
                </a:cubicBezTo>
                <a:cubicBezTo>
                  <a:pt x="8577355" y="3271854"/>
                  <a:pt x="8577355" y="3260590"/>
                  <a:pt x="8577355" y="3245571"/>
                </a:cubicBezTo>
                <a:cubicBezTo>
                  <a:pt x="8577355" y="3223043"/>
                  <a:pt x="8577355" y="3204269"/>
                  <a:pt x="8558373" y="3181741"/>
                </a:cubicBezTo>
                <a:cubicBezTo>
                  <a:pt x="8562169" y="3177986"/>
                  <a:pt x="8569763" y="3177986"/>
                  <a:pt x="8569763" y="3174232"/>
                </a:cubicBezTo>
                <a:cubicBezTo>
                  <a:pt x="8588745" y="3159213"/>
                  <a:pt x="8588745" y="3155458"/>
                  <a:pt x="8573559" y="3132930"/>
                </a:cubicBezTo>
                <a:cubicBezTo>
                  <a:pt x="8565967" y="3125420"/>
                  <a:pt x="8558373" y="3114156"/>
                  <a:pt x="8558373" y="3102892"/>
                </a:cubicBezTo>
                <a:cubicBezTo>
                  <a:pt x="8554577" y="3091628"/>
                  <a:pt x="8546985" y="3084118"/>
                  <a:pt x="8550781" y="3076609"/>
                </a:cubicBezTo>
                <a:lnTo>
                  <a:pt x="8551219" y="3075262"/>
                </a:lnTo>
                <a:lnTo>
                  <a:pt x="8552873" y="3075807"/>
                </a:lnTo>
                <a:cubicBezTo>
                  <a:pt x="8555245" y="3075337"/>
                  <a:pt x="8557143" y="3073460"/>
                  <a:pt x="8557143" y="3069705"/>
                </a:cubicBezTo>
                <a:lnTo>
                  <a:pt x="8557143" y="3057101"/>
                </a:lnTo>
                <a:lnTo>
                  <a:pt x="8559659" y="3049391"/>
                </a:lnTo>
                <a:lnTo>
                  <a:pt x="8564261" y="3060318"/>
                </a:lnTo>
                <a:cubicBezTo>
                  <a:pt x="8565685" y="3065950"/>
                  <a:pt x="8566635" y="3071582"/>
                  <a:pt x="8568533" y="3077215"/>
                </a:cubicBezTo>
                <a:cubicBezTo>
                  <a:pt x="8572329" y="3084724"/>
                  <a:pt x="8576125" y="3084724"/>
                  <a:pt x="8579921" y="3080969"/>
                </a:cubicBezTo>
                <a:lnTo>
                  <a:pt x="8589123" y="3080142"/>
                </a:lnTo>
                <a:lnTo>
                  <a:pt x="8589775" y="3121846"/>
                </a:lnTo>
                <a:cubicBezTo>
                  <a:pt x="8589775" y="3121846"/>
                  <a:pt x="8589775" y="3125602"/>
                  <a:pt x="8589775" y="3129358"/>
                </a:cubicBezTo>
                <a:cubicBezTo>
                  <a:pt x="8589775" y="3136870"/>
                  <a:pt x="8588541" y="3148137"/>
                  <a:pt x="8591009" y="3151893"/>
                </a:cubicBezTo>
                <a:cubicBezTo>
                  <a:pt x="8591009" y="3166917"/>
                  <a:pt x="8593477" y="3181940"/>
                  <a:pt x="8593477" y="3196964"/>
                </a:cubicBezTo>
                <a:cubicBezTo>
                  <a:pt x="8593477" y="3204475"/>
                  <a:pt x="8593477" y="3208231"/>
                  <a:pt x="8594711" y="3215743"/>
                </a:cubicBezTo>
                <a:cubicBezTo>
                  <a:pt x="8595945" y="3223255"/>
                  <a:pt x="8594711" y="3230766"/>
                  <a:pt x="8594711" y="3242034"/>
                </a:cubicBezTo>
                <a:cubicBezTo>
                  <a:pt x="8594711" y="3249546"/>
                  <a:pt x="8597179" y="3257057"/>
                  <a:pt x="8597179" y="3268325"/>
                </a:cubicBezTo>
                <a:cubicBezTo>
                  <a:pt x="8597179" y="3272081"/>
                  <a:pt x="8595945" y="3275837"/>
                  <a:pt x="8594711" y="3283348"/>
                </a:cubicBezTo>
                <a:cubicBezTo>
                  <a:pt x="8594711" y="3290860"/>
                  <a:pt x="8598413" y="3287104"/>
                  <a:pt x="8598413" y="3290860"/>
                </a:cubicBezTo>
                <a:cubicBezTo>
                  <a:pt x="8598413" y="3294616"/>
                  <a:pt x="8598413" y="3294616"/>
                  <a:pt x="8598413" y="3298372"/>
                </a:cubicBezTo>
                <a:cubicBezTo>
                  <a:pt x="8598413" y="3317151"/>
                  <a:pt x="8599647" y="3339686"/>
                  <a:pt x="8600881" y="3358466"/>
                </a:cubicBezTo>
                <a:cubicBezTo>
                  <a:pt x="8600881" y="3373489"/>
                  <a:pt x="8602115" y="3388512"/>
                  <a:pt x="8603349" y="3403536"/>
                </a:cubicBezTo>
                <a:cubicBezTo>
                  <a:pt x="8604583" y="3426071"/>
                  <a:pt x="8604583" y="3426071"/>
                  <a:pt x="8603349" y="3448606"/>
                </a:cubicBezTo>
                <a:cubicBezTo>
                  <a:pt x="8602115" y="3456118"/>
                  <a:pt x="8600881" y="3463630"/>
                  <a:pt x="8605817" y="3463630"/>
                </a:cubicBezTo>
                <a:cubicBezTo>
                  <a:pt x="8608285" y="3463630"/>
                  <a:pt x="8609519" y="3474897"/>
                  <a:pt x="8608285" y="3482409"/>
                </a:cubicBezTo>
                <a:cubicBezTo>
                  <a:pt x="8604583" y="3497432"/>
                  <a:pt x="8607051" y="3508700"/>
                  <a:pt x="8607051" y="3523723"/>
                </a:cubicBezTo>
                <a:cubicBezTo>
                  <a:pt x="8605817" y="3531235"/>
                  <a:pt x="8610753" y="3546258"/>
                  <a:pt x="8613221" y="3542503"/>
                </a:cubicBezTo>
                <a:cubicBezTo>
                  <a:pt x="8619391" y="3542503"/>
                  <a:pt x="8623093" y="3546258"/>
                  <a:pt x="8623093" y="3557526"/>
                </a:cubicBezTo>
                <a:cubicBezTo>
                  <a:pt x="8623093" y="3572549"/>
                  <a:pt x="8625561" y="3583817"/>
                  <a:pt x="8625561" y="3598840"/>
                </a:cubicBezTo>
                <a:cubicBezTo>
                  <a:pt x="8625561" y="3613864"/>
                  <a:pt x="8624327" y="3628887"/>
                  <a:pt x="8625561" y="3647667"/>
                </a:cubicBezTo>
                <a:cubicBezTo>
                  <a:pt x="8626795" y="3662691"/>
                  <a:pt x="8626795" y="3677714"/>
                  <a:pt x="8625561" y="3692737"/>
                </a:cubicBezTo>
                <a:cubicBezTo>
                  <a:pt x="8624327" y="3704005"/>
                  <a:pt x="8628029" y="3707761"/>
                  <a:pt x="8630497" y="3711517"/>
                </a:cubicBezTo>
                <a:cubicBezTo>
                  <a:pt x="8634199" y="3722784"/>
                  <a:pt x="8636667" y="3719028"/>
                  <a:pt x="8636667" y="3704005"/>
                </a:cubicBezTo>
                <a:cubicBezTo>
                  <a:pt x="8636667" y="3700249"/>
                  <a:pt x="8636667" y="3692737"/>
                  <a:pt x="8636667" y="3685226"/>
                </a:cubicBezTo>
                <a:cubicBezTo>
                  <a:pt x="8637901" y="3677714"/>
                  <a:pt x="8637901" y="3666446"/>
                  <a:pt x="8640369" y="3666446"/>
                </a:cubicBezTo>
                <a:cubicBezTo>
                  <a:pt x="8646539" y="3666446"/>
                  <a:pt x="8646539" y="3655179"/>
                  <a:pt x="8646539" y="3643911"/>
                </a:cubicBezTo>
                <a:cubicBezTo>
                  <a:pt x="8646539" y="3628887"/>
                  <a:pt x="8646539" y="3617620"/>
                  <a:pt x="8650241" y="3610108"/>
                </a:cubicBezTo>
                <a:cubicBezTo>
                  <a:pt x="8652709" y="3602596"/>
                  <a:pt x="8652709" y="3587573"/>
                  <a:pt x="8650241" y="3576305"/>
                </a:cubicBezTo>
                <a:cubicBezTo>
                  <a:pt x="8646539" y="3561282"/>
                  <a:pt x="8649007" y="3542503"/>
                  <a:pt x="8649007" y="3523723"/>
                </a:cubicBezTo>
                <a:cubicBezTo>
                  <a:pt x="8649007" y="3519967"/>
                  <a:pt x="8650241" y="3519967"/>
                  <a:pt x="8650241" y="3516212"/>
                </a:cubicBezTo>
                <a:cubicBezTo>
                  <a:pt x="8652709" y="3512456"/>
                  <a:pt x="8653943" y="3516212"/>
                  <a:pt x="8653943" y="3519967"/>
                </a:cubicBezTo>
                <a:cubicBezTo>
                  <a:pt x="8653943" y="3531235"/>
                  <a:pt x="8653943" y="3538747"/>
                  <a:pt x="8656411" y="3542503"/>
                </a:cubicBezTo>
                <a:cubicBezTo>
                  <a:pt x="8660113" y="3553770"/>
                  <a:pt x="8662581" y="3550014"/>
                  <a:pt x="8665049" y="3550014"/>
                </a:cubicBezTo>
                <a:cubicBezTo>
                  <a:pt x="8665049" y="3538747"/>
                  <a:pt x="8666283" y="3527479"/>
                  <a:pt x="8666283" y="3512456"/>
                </a:cubicBezTo>
                <a:cubicBezTo>
                  <a:pt x="8667517" y="3519967"/>
                  <a:pt x="8667517" y="3523723"/>
                  <a:pt x="8667517" y="3527479"/>
                </a:cubicBezTo>
                <a:cubicBezTo>
                  <a:pt x="8667517" y="3538747"/>
                  <a:pt x="8668751" y="3550014"/>
                  <a:pt x="8667517" y="3561282"/>
                </a:cubicBezTo>
                <a:cubicBezTo>
                  <a:pt x="8666283" y="3576305"/>
                  <a:pt x="8669985" y="3580061"/>
                  <a:pt x="8671219" y="3595085"/>
                </a:cubicBezTo>
                <a:cubicBezTo>
                  <a:pt x="8672453" y="3610108"/>
                  <a:pt x="8673687" y="3610108"/>
                  <a:pt x="8678623" y="3602596"/>
                </a:cubicBezTo>
                <a:cubicBezTo>
                  <a:pt x="8682325" y="3598840"/>
                  <a:pt x="8683559" y="3591329"/>
                  <a:pt x="8682325" y="3583817"/>
                </a:cubicBezTo>
                <a:cubicBezTo>
                  <a:pt x="8679857" y="3572549"/>
                  <a:pt x="8681091" y="3561282"/>
                  <a:pt x="8681091" y="3553770"/>
                </a:cubicBezTo>
                <a:cubicBezTo>
                  <a:pt x="8679857" y="3531235"/>
                  <a:pt x="8682325" y="3512456"/>
                  <a:pt x="8678623" y="3489921"/>
                </a:cubicBezTo>
                <a:cubicBezTo>
                  <a:pt x="8678623" y="3489921"/>
                  <a:pt x="8678623" y="3486165"/>
                  <a:pt x="8679857" y="3482409"/>
                </a:cubicBezTo>
                <a:cubicBezTo>
                  <a:pt x="8682325" y="3463630"/>
                  <a:pt x="8682325" y="3448606"/>
                  <a:pt x="8682325" y="3429827"/>
                </a:cubicBezTo>
                <a:cubicBezTo>
                  <a:pt x="8683559" y="3403536"/>
                  <a:pt x="8686027" y="3377245"/>
                  <a:pt x="8684793" y="3350954"/>
                </a:cubicBezTo>
                <a:cubicBezTo>
                  <a:pt x="8684793" y="3350954"/>
                  <a:pt x="8684793" y="3347198"/>
                  <a:pt x="8684793" y="3347198"/>
                </a:cubicBezTo>
                <a:cubicBezTo>
                  <a:pt x="8686027" y="3347198"/>
                  <a:pt x="8686027" y="3347198"/>
                  <a:pt x="8686027" y="3347198"/>
                </a:cubicBezTo>
                <a:cubicBezTo>
                  <a:pt x="8687261" y="3347198"/>
                  <a:pt x="8688495" y="3347198"/>
                  <a:pt x="8688495" y="3350954"/>
                </a:cubicBezTo>
                <a:cubicBezTo>
                  <a:pt x="8688495" y="3354710"/>
                  <a:pt x="8688495" y="3358466"/>
                  <a:pt x="8688495" y="3362221"/>
                </a:cubicBezTo>
                <a:cubicBezTo>
                  <a:pt x="8688495" y="3384757"/>
                  <a:pt x="8688495" y="3407292"/>
                  <a:pt x="8688495" y="3429827"/>
                </a:cubicBezTo>
                <a:cubicBezTo>
                  <a:pt x="8688495" y="3433583"/>
                  <a:pt x="8688495" y="3441094"/>
                  <a:pt x="8690963" y="3441094"/>
                </a:cubicBezTo>
                <a:cubicBezTo>
                  <a:pt x="8695899" y="3437339"/>
                  <a:pt x="8695899" y="3452362"/>
                  <a:pt x="8695899" y="3459874"/>
                </a:cubicBezTo>
                <a:cubicBezTo>
                  <a:pt x="8695899" y="3474897"/>
                  <a:pt x="8695899" y="3489921"/>
                  <a:pt x="8695899" y="3504944"/>
                </a:cubicBezTo>
                <a:cubicBezTo>
                  <a:pt x="8695899" y="3516212"/>
                  <a:pt x="8697133" y="3527479"/>
                  <a:pt x="8698367" y="3538747"/>
                </a:cubicBezTo>
                <a:cubicBezTo>
                  <a:pt x="8700835" y="3534991"/>
                  <a:pt x="8702069" y="3527479"/>
                  <a:pt x="8702069" y="3519967"/>
                </a:cubicBezTo>
                <a:cubicBezTo>
                  <a:pt x="8702069" y="3489921"/>
                  <a:pt x="8699601" y="3459874"/>
                  <a:pt x="8703303" y="3429827"/>
                </a:cubicBezTo>
                <a:cubicBezTo>
                  <a:pt x="8703303" y="3381001"/>
                  <a:pt x="8703303" y="3332175"/>
                  <a:pt x="8703303" y="3287104"/>
                </a:cubicBezTo>
                <a:cubicBezTo>
                  <a:pt x="8703303" y="3279592"/>
                  <a:pt x="8699601" y="3275837"/>
                  <a:pt x="8702069" y="3268325"/>
                </a:cubicBezTo>
                <a:lnTo>
                  <a:pt x="8703205" y="3257694"/>
                </a:lnTo>
                <a:lnTo>
                  <a:pt x="8705407" y="3266404"/>
                </a:lnTo>
                <a:cubicBezTo>
                  <a:pt x="8716795" y="3277668"/>
                  <a:pt x="8712999" y="3292687"/>
                  <a:pt x="8712999" y="3307706"/>
                </a:cubicBezTo>
                <a:cubicBezTo>
                  <a:pt x="8712999" y="3311460"/>
                  <a:pt x="8709203" y="3318970"/>
                  <a:pt x="8716795" y="3322724"/>
                </a:cubicBezTo>
                <a:cubicBezTo>
                  <a:pt x="8735779" y="3341498"/>
                  <a:pt x="8754761" y="3360272"/>
                  <a:pt x="8781335" y="3364026"/>
                </a:cubicBezTo>
                <a:cubicBezTo>
                  <a:pt x="8800317" y="3367781"/>
                  <a:pt x="8826893" y="3367781"/>
                  <a:pt x="8826893" y="3397819"/>
                </a:cubicBezTo>
                <a:cubicBezTo>
                  <a:pt x="8826893" y="3409083"/>
                  <a:pt x="8838283" y="3420347"/>
                  <a:pt x="8849673" y="3420347"/>
                </a:cubicBezTo>
                <a:cubicBezTo>
                  <a:pt x="8861061" y="3424102"/>
                  <a:pt x="8868655" y="3427857"/>
                  <a:pt x="8880043" y="3435366"/>
                </a:cubicBezTo>
                <a:cubicBezTo>
                  <a:pt x="8883841" y="3435366"/>
                  <a:pt x="8887637" y="3435366"/>
                  <a:pt x="8887637" y="3435366"/>
                </a:cubicBezTo>
                <a:cubicBezTo>
                  <a:pt x="8906619" y="3416592"/>
                  <a:pt x="8925601" y="3401574"/>
                  <a:pt x="8925601" y="3379045"/>
                </a:cubicBezTo>
                <a:lnTo>
                  <a:pt x="8925601" y="3232598"/>
                </a:lnTo>
                <a:lnTo>
                  <a:pt x="8934967" y="3223333"/>
                </a:lnTo>
                <a:lnTo>
                  <a:pt x="8939377" y="3208504"/>
                </a:lnTo>
                <a:lnTo>
                  <a:pt x="8943509" y="3217846"/>
                </a:lnTo>
                <a:lnTo>
                  <a:pt x="8943509" y="3278716"/>
                </a:lnTo>
                <a:cubicBezTo>
                  <a:pt x="8943509" y="3286226"/>
                  <a:pt x="8951103" y="3289980"/>
                  <a:pt x="8954899" y="3289980"/>
                </a:cubicBezTo>
                <a:cubicBezTo>
                  <a:pt x="8962493" y="3289980"/>
                  <a:pt x="8966289" y="3286226"/>
                  <a:pt x="8966289" y="3278716"/>
                </a:cubicBezTo>
                <a:cubicBezTo>
                  <a:pt x="8966289" y="3273084"/>
                  <a:pt x="8965339" y="3266513"/>
                  <a:pt x="8964865" y="3260411"/>
                </a:cubicBezTo>
                <a:lnTo>
                  <a:pt x="8965743" y="3250842"/>
                </a:lnTo>
                <a:lnTo>
                  <a:pt x="8969973" y="3256195"/>
                </a:lnTo>
                <a:cubicBezTo>
                  <a:pt x="8975905" y="3265934"/>
                  <a:pt x="8980651" y="3276260"/>
                  <a:pt x="8984445" y="3287054"/>
                </a:cubicBezTo>
                <a:lnTo>
                  <a:pt x="8985271" y="3291364"/>
                </a:lnTo>
                <a:lnTo>
                  <a:pt x="8985271" y="3293735"/>
                </a:lnTo>
                <a:cubicBezTo>
                  <a:pt x="8985271" y="3297490"/>
                  <a:pt x="8984321" y="3301244"/>
                  <a:pt x="8984321" y="3304060"/>
                </a:cubicBezTo>
                <a:lnTo>
                  <a:pt x="8988487" y="3308181"/>
                </a:lnTo>
                <a:lnTo>
                  <a:pt x="8997733" y="3356517"/>
                </a:lnTo>
                <a:cubicBezTo>
                  <a:pt x="8997733" y="3379045"/>
                  <a:pt x="8993937" y="3405328"/>
                  <a:pt x="9001531" y="3431611"/>
                </a:cubicBezTo>
                <a:cubicBezTo>
                  <a:pt x="9009123" y="3446630"/>
                  <a:pt x="9005327" y="3465404"/>
                  <a:pt x="9001531" y="3480423"/>
                </a:cubicBezTo>
                <a:cubicBezTo>
                  <a:pt x="9001531" y="3495442"/>
                  <a:pt x="9012919" y="3510461"/>
                  <a:pt x="9009123" y="3525479"/>
                </a:cubicBezTo>
                <a:cubicBezTo>
                  <a:pt x="9009123" y="3532989"/>
                  <a:pt x="9001531" y="3548008"/>
                  <a:pt x="9016715" y="3544253"/>
                </a:cubicBezTo>
                <a:cubicBezTo>
                  <a:pt x="9028105" y="3544253"/>
                  <a:pt x="9020513" y="3532989"/>
                  <a:pt x="9024309" y="3525479"/>
                </a:cubicBezTo>
                <a:cubicBezTo>
                  <a:pt x="9028105" y="3480423"/>
                  <a:pt x="9016715" y="3439121"/>
                  <a:pt x="9016715" y="3394064"/>
                </a:cubicBezTo>
                <a:cubicBezTo>
                  <a:pt x="9016715" y="3371536"/>
                  <a:pt x="9035699" y="3360272"/>
                  <a:pt x="9039495" y="3337743"/>
                </a:cubicBezTo>
                <a:cubicBezTo>
                  <a:pt x="9039495" y="3337743"/>
                  <a:pt x="9043291" y="3337743"/>
                  <a:pt x="9047087" y="3337743"/>
                </a:cubicBezTo>
                <a:cubicBezTo>
                  <a:pt x="9050885" y="3337743"/>
                  <a:pt x="9058477" y="3333989"/>
                  <a:pt x="9062273" y="3341498"/>
                </a:cubicBezTo>
                <a:cubicBezTo>
                  <a:pt x="9062273" y="3352762"/>
                  <a:pt x="9062273" y="3364026"/>
                  <a:pt x="9062273" y="3375291"/>
                </a:cubicBezTo>
                <a:cubicBezTo>
                  <a:pt x="9062273" y="3386555"/>
                  <a:pt x="9069867" y="3390309"/>
                  <a:pt x="9069867" y="3397819"/>
                </a:cubicBezTo>
                <a:cubicBezTo>
                  <a:pt x="9069867" y="3401574"/>
                  <a:pt x="9073663" y="3401574"/>
                  <a:pt x="9077459" y="3401574"/>
                </a:cubicBezTo>
                <a:cubicBezTo>
                  <a:pt x="9081255" y="3401574"/>
                  <a:pt x="9081255" y="3397819"/>
                  <a:pt x="9081255" y="3394064"/>
                </a:cubicBezTo>
                <a:cubicBezTo>
                  <a:pt x="9081255" y="3382800"/>
                  <a:pt x="9081255" y="3371536"/>
                  <a:pt x="9081255" y="3360272"/>
                </a:cubicBezTo>
                <a:cubicBezTo>
                  <a:pt x="9081255" y="3356517"/>
                  <a:pt x="9081255" y="3349007"/>
                  <a:pt x="9088849" y="3349007"/>
                </a:cubicBezTo>
                <a:cubicBezTo>
                  <a:pt x="9092645" y="3349007"/>
                  <a:pt x="9092645" y="3356517"/>
                  <a:pt x="9096441" y="3356517"/>
                </a:cubicBezTo>
                <a:cubicBezTo>
                  <a:pt x="9107831" y="3371536"/>
                  <a:pt x="9115425" y="3386555"/>
                  <a:pt x="9115425" y="3401574"/>
                </a:cubicBezTo>
                <a:cubicBezTo>
                  <a:pt x="9115425" y="3427857"/>
                  <a:pt x="9134407" y="3446630"/>
                  <a:pt x="9130611" y="3472913"/>
                </a:cubicBezTo>
                <a:cubicBezTo>
                  <a:pt x="9130611" y="3472913"/>
                  <a:pt x="9134407" y="3472913"/>
                  <a:pt x="9134407" y="3472913"/>
                </a:cubicBezTo>
                <a:cubicBezTo>
                  <a:pt x="9138203" y="3472913"/>
                  <a:pt x="9138203" y="3472913"/>
                  <a:pt x="9141999" y="3472913"/>
                </a:cubicBezTo>
                <a:cubicBezTo>
                  <a:pt x="9141999" y="3469159"/>
                  <a:pt x="9141999" y="3461649"/>
                  <a:pt x="9141999" y="3457894"/>
                </a:cubicBezTo>
                <a:cubicBezTo>
                  <a:pt x="9145797" y="3442876"/>
                  <a:pt x="9149593" y="3442876"/>
                  <a:pt x="9164779" y="3446630"/>
                </a:cubicBezTo>
                <a:cubicBezTo>
                  <a:pt x="9168575" y="3450385"/>
                  <a:pt x="9172371" y="3450385"/>
                  <a:pt x="9176169" y="3442876"/>
                </a:cubicBezTo>
                <a:cubicBezTo>
                  <a:pt x="9179965" y="3431611"/>
                  <a:pt x="9179965" y="3420347"/>
                  <a:pt x="9187557" y="3409083"/>
                </a:cubicBezTo>
                <a:cubicBezTo>
                  <a:pt x="9187557" y="3420347"/>
                  <a:pt x="9187557" y="3427857"/>
                  <a:pt x="9187557" y="3435366"/>
                </a:cubicBezTo>
                <a:cubicBezTo>
                  <a:pt x="9187557" y="3442876"/>
                  <a:pt x="9195151" y="3442876"/>
                  <a:pt x="9198947" y="3439121"/>
                </a:cubicBezTo>
                <a:cubicBezTo>
                  <a:pt x="9202743" y="3439121"/>
                  <a:pt x="9202743" y="3431611"/>
                  <a:pt x="9206541" y="3439121"/>
                </a:cubicBezTo>
                <a:cubicBezTo>
                  <a:pt x="9206541" y="3439121"/>
                  <a:pt x="9210337" y="3442876"/>
                  <a:pt x="9206541" y="3442876"/>
                </a:cubicBezTo>
                <a:cubicBezTo>
                  <a:pt x="9198947" y="3454140"/>
                  <a:pt x="9202743" y="3469159"/>
                  <a:pt x="9202743" y="3480423"/>
                </a:cubicBezTo>
                <a:cubicBezTo>
                  <a:pt x="9202743" y="3484178"/>
                  <a:pt x="9202743" y="3487932"/>
                  <a:pt x="9206541" y="3487932"/>
                </a:cubicBezTo>
                <a:cubicBezTo>
                  <a:pt x="9210337" y="3487932"/>
                  <a:pt x="9210337" y="3487932"/>
                  <a:pt x="9214133" y="3484178"/>
                </a:cubicBezTo>
                <a:cubicBezTo>
                  <a:pt x="9221725" y="3476668"/>
                  <a:pt x="9221725" y="3465404"/>
                  <a:pt x="9229319" y="3461649"/>
                </a:cubicBezTo>
                <a:cubicBezTo>
                  <a:pt x="9236911" y="3457894"/>
                  <a:pt x="9240709" y="3450385"/>
                  <a:pt x="9248301" y="3457894"/>
                </a:cubicBezTo>
                <a:cubicBezTo>
                  <a:pt x="9252097" y="3461649"/>
                  <a:pt x="9259691" y="3461649"/>
                  <a:pt x="9259691" y="3465404"/>
                </a:cubicBezTo>
                <a:cubicBezTo>
                  <a:pt x="9259691" y="3472913"/>
                  <a:pt x="9263487" y="3480423"/>
                  <a:pt x="9259691" y="3484178"/>
                </a:cubicBezTo>
                <a:cubicBezTo>
                  <a:pt x="9252097" y="3499196"/>
                  <a:pt x="9248301" y="3514215"/>
                  <a:pt x="9244505" y="3529234"/>
                </a:cubicBezTo>
                <a:cubicBezTo>
                  <a:pt x="9236911" y="3540498"/>
                  <a:pt x="9240709" y="3540498"/>
                  <a:pt x="9252097" y="3548008"/>
                </a:cubicBezTo>
                <a:cubicBezTo>
                  <a:pt x="9259691" y="3548008"/>
                  <a:pt x="9271079" y="3551763"/>
                  <a:pt x="9274875" y="3559272"/>
                </a:cubicBezTo>
                <a:cubicBezTo>
                  <a:pt x="9274875" y="3570536"/>
                  <a:pt x="9282469" y="3578046"/>
                  <a:pt x="9282469" y="3593065"/>
                </a:cubicBezTo>
                <a:cubicBezTo>
                  <a:pt x="9278673" y="3600574"/>
                  <a:pt x="9282469" y="3611838"/>
                  <a:pt x="9278673" y="3623102"/>
                </a:cubicBezTo>
                <a:cubicBezTo>
                  <a:pt x="9278673" y="3630612"/>
                  <a:pt x="9286265" y="3630612"/>
                  <a:pt x="9290061" y="3630612"/>
                </a:cubicBezTo>
                <a:cubicBezTo>
                  <a:pt x="9297655" y="3630612"/>
                  <a:pt x="9301451" y="3626857"/>
                  <a:pt x="9301451" y="3623102"/>
                </a:cubicBezTo>
                <a:cubicBezTo>
                  <a:pt x="9301451" y="3615593"/>
                  <a:pt x="9297655" y="3615593"/>
                  <a:pt x="9297655" y="3611838"/>
                </a:cubicBezTo>
                <a:cubicBezTo>
                  <a:pt x="9290061" y="3593065"/>
                  <a:pt x="9293859" y="3578046"/>
                  <a:pt x="9309045" y="3566781"/>
                </a:cubicBezTo>
                <a:cubicBezTo>
                  <a:pt x="9316637" y="3563027"/>
                  <a:pt x="9324231" y="3570536"/>
                  <a:pt x="9331823" y="3563027"/>
                </a:cubicBezTo>
                <a:cubicBezTo>
                  <a:pt x="9331823" y="3551763"/>
                  <a:pt x="9331823" y="3540498"/>
                  <a:pt x="9331823" y="3529234"/>
                </a:cubicBezTo>
                <a:cubicBezTo>
                  <a:pt x="9335619" y="3521725"/>
                  <a:pt x="9328027" y="3510461"/>
                  <a:pt x="9335619" y="3499196"/>
                </a:cubicBezTo>
                <a:cubicBezTo>
                  <a:pt x="9347009" y="3487932"/>
                  <a:pt x="9331823" y="3484178"/>
                  <a:pt x="9331823" y="3472913"/>
                </a:cubicBezTo>
                <a:cubicBezTo>
                  <a:pt x="9335619" y="3439121"/>
                  <a:pt x="9324231" y="3409083"/>
                  <a:pt x="9328027" y="3379045"/>
                </a:cubicBezTo>
                <a:cubicBezTo>
                  <a:pt x="9328027" y="3364026"/>
                  <a:pt x="9328027" y="3352762"/>
                  <a:pt x="9328027" y="3337743"/>
                </a:cubicBezTo>
                <a:cubicBezTo>
                  <a:pt x="9328027" y="3315215"/>
                  <a:pt x="9328027" y="3296441"/>
                  <a:pt x="9309045" y="3273913"/>
                </a:cubicBezTo>
                <a:cubicBezTo>
                  <a:pt x="9312841" y="3270158"/>
                  <a:pt x="9320433" y="3270158"/>
                  <a:pt x="9320433" y="3266404"/>
                </a:cubicBezTo>
                <a:cubicBezTo>
                  <a:pt x="9339417" y="3251385"/>
                  <a:pt x="9339417" y="3247630"/>
                  <a:pt x="9324231" y="3225102"/>
                </a:cubicBezTo>
                <a:lnTo>
                  <a:pt x="9317239" y="3215988"/>
                </a:lnTo>
                <a:lnTo>
                  <a:pt x="9334547" y="3188603"/>
                </a:lnTo>
                <a:cubicBezTo>
                  <a:pt x="9334547" y="3184848"/>
                  <a:pt x="9334547" y="3177339"/>
                  <a:pt x="9334547" y="3169829"/>
                </a:cubicBezTo>
                <a:cubicBezTo>
                  <a:pt x="9334547" y="3158565"/>
                  <a:pt x="9334547" y="3143546"/>
                  <a:pt x="9334547" y="3132282"/>
                </a:cubicBezTo>
                <a:lnTo>
                  <a:pt x="9334547" y="3113425"/>
                </a:lnTo>
                <a:lnTo>
                  <a:pt x="9345111" y="3102603"/>
                </a:lnTo>
                <a:lnTo>
                  <a:pt x="9345969" y="3095182"/>
                </a:lnTo>
                <a:lnTo>
                  <a:pt x="9347359" y="3113508"/>
                </a:lnTo>
                <a:cubicBezTo>
                  <a:pt x="9346883" y="3120079"/>
                  <a:pt x="9345935" y="3126650"/>
                  <a:pt x="9345935" y="3132282"/>
                </a:cubicBezTo>
                <a:cubicBezTo>
                  <a:pt x="9349731" y="3136037"/>
                  <a:pt x="9345935" y="3139791"/>
                  <a:pt x="9349731" y="3143546"/>
                </a:cubicBezTo>
                <a:cubicBezTo>
                  <a:pt x="9353527" y="3143546"/>
                  <a:pt x="9357325" y="3143546"/>
                  <a:pt x="9357325" y="3143546"/>
                </a:cubicBezTo>
                <a:cubicBezTo>
                  <a:pt x="9361121" y="3124773"/>
                  <a:pt x="9376307" y="3132282"/>
                  <a:pt x="9387695" y="3132282"/>
                </a:cubicBezTo>
                <a:lnTo>
                  <a:pt x="9387695" y="3127973"/>
                </a:lnTo>
                <a:lnTo>
                  <a:pt x="9391041" y="3135252"/>
                </a:lnTo>
                <a:cubicBezTo>
                  <a:pt x="9395313" y="3139476"/>
                  <a:pt x="9401007" y="3142292"/>
                  <a:pt x="9406701" y="3142292"/>
                </a:cubicBezTo>
                <a:lnTo>
                  <a:pt x="9408627" y="3143244"/>
                </a:lnTo>
                <a:lnTo>
                  <a:pt x="9406679" y="3154810"/>
                </a:lnTo>
                <a:cubicBezTo>
                  <a:pt x="9406679" y="3158565"/>
                  <a:pt x="9406679" y="3162320"/>
                  <a:pt x="9414271" y="3166074"/>
                </a:cubicBezTo>
                <a:cubicBezTo>
                  <a:pt x="9418067" y="3166074"/>
                  <a:pt x="9418067" y="3158565"/>
                  <a:pt x="9421865" y="3158565"/>
                </a:cubicBezTo>
                <a:lnTo>
                  <a:pt x="9424905" y="3151294"/>
                </a:lnTo>
                <a:lnTo>
                  <a:pt x="9433253" y="3155422"/>
                </a:lnTo>
                <a:lnTo>
                  <a:pt x="9433253" y="3159312"/>
                </a:lnTo>
                <a:lnTo>
                  <a:pt x="9430349" y="3177076"/>
                </a:lnTo>
                <a:cubicBezTo>
                  <a:pt x="9428969" y="3182494"/>
                  <a:pt x="9426659" y="3186779"/>
                  <a:pt x="9421801" y="3188384"/>
                </a:cubicBezTo>
                <a:cubicBezTo>
                  <a:pt x="9418067" y="3188849"/>
                  <a:pt x="9421293" y="3194443"/>
                  <a:pt x="9422781" y="3196256"/>
                </a:cubicBezTo>
                <a:cubicBezTo>
                  <a:pt x="9425631" y="3203896"/>
                  <a:pt x="9429233" y="3207444"/>
                  <a:pt x="9433213" y="3208947"/>
                </a:cubicBezTo>
                <a:lnTo>
                  <a:pt x="9435629" y="3209027"/>
                </a:lnTo>
                <a:lnTo>
                  <a:pt x="9440847" y="3237414"/>
                </a:lnTo>
                <a:cubicBezTo>
                  <a:pt x="9440847" y="3244924"/>
                  <a:pt x="9448439" y="3248678"/>
                  <a:pt x="9456031" y="3248678"/>
                </a:cubicBezTo>
                <a:cubicBezTo>
                  <a:pt x="9463625" y="3248678"/>
                  <a:pt x="9467421" y="3241169"/>
                  <a:pt x="9467421" y="3229905"/>
                </a:cubicBezTo>
                <a:lnTo>
                  <a:pt x="9466521" y="3217000"/>
                </a:lnTo>
                <a:lnTo>
                  <a:pt x="9467613" y="3217404"/>
                </a:lnTo>
                <a:cubicBezTo>
                  <a:pt x="9473825" y="3222876"/>
                  <a:pt x="9478975" y="3231229"/>
                  <a:pt x="9482935" y="3242727"/>
                </a:cubicBezTo>
                <a:cubicBezTo>
                  <a:pt x="9483181" y="3244695"/>
                  <a:pt x="9483427" y="3246663"/>
                  <a:pt x="9482181" y="3246818"/>
                </a:cubicBezTo>
                <a:cubicBezTo>
                  <a:pt x="9471447" y="3262146"/>
                  <a:pt x="9477879" y="3283330"/>
                  <a:pt x="9480331" y="3303011"/>
                </a:cubicBezTo>
                <a:cubicBezTo>
                  <a:pt x="9482763" y="3332688"/>
                  <a:pt x="9479763" y="3339057"/>
                  <a:pt x="9461823" y="3347288"/>
                </a:cubicBezTo>
                <a:cubicBezTo>
                  <a:pt x="9469009" y="3364380"/>
                  <a:pt x="9475725" y="3367541"/>
                  <a:pt x="9488929" y="3361899"/>
                </a:cubicBezTo>
                <a:cubicBezTo>
                  <a:pt x="9512849" y="3350925"/>
                  <a:pt x="9512849" y="3350925"/>
                  <a:pt x="9510037" y="3389250"/>
                </a:cubicBezTo>
                <a:cubicBezTo>
                  <a:pt x="9509451" y="3435292"/>
                  <a:pt x="9497433" y="3470765"/>
                  <a:pt x="9475229" y="3495516"/>
                </a:cubicBezTo>
                <a:cubicBezTo>
                  <a:pt x="9467495" y="3504474"/>
                  <a:pt x="9463495" y="3512967"/>
                  <a:pt x="9463965" y="3526898"/>
                </a:cubicBezTo>
                <a:cubicBezTo>
                  <a:pt x="9463681" y="3544922"/>
                  <a:pt x="9467643" y="3556420"/>
                  <a:pt x="9479337" y="3558961"/>
                </a:cubicBezTo>
                <a:cubicBezTo>
                  <a:pt x="9504463" y="3567823"/>
                  <a:pt x="9509669" y="3579166"/>
                  <a:pt x="9508101" y="3617336"/>
                </a:cubicBezTo>
                <a:cubicBezTo>
                  <a:pt x="9507837" y="3625363"/>
                  <a:pt x="9508573" y="3631268"/>
                  <a:pt x="9509553" y="3639140"/>
                </a:cubicBezTo>
                <a:cubicBezTo>
                  <a:pt x="9511043" y="3640953"/>
                  <a:pt x="9511043" y="3640953"/>
                  <a:pt x="9511289" y="3642921"/>
                </a:cubicBezTo>
                <a:cubicBezTo>
                  <a:pt x="9511289" y="3642921"/>
                  <a:pt x="9509799" y="3641108"/>
                  <a:pt x="9508553" y="3641263"/>
                </a:cubicBezTo>
                <a:cubicBezTo>
                  <a:pt x="9504819" y="3641728"/>
                  <a:pt x="9499593" y="3640381"/>
                  <a:pt x="9495613" y="3638878"/>
                </a:cubicBezTo>
                <a:cubicBezTo>
                  <a:pt x="9477203" y="3633176"/>
                  <a:pt x="9465469" y="3650627"/>
                  <a:pt x="9467901" y="3680304"/>
                </a:cubicBezTo>
                <a:cubicBezTo>
                  <a:pt x="9470107" y="3698017"/>
                  <a:pt x="9474557" y="3713452"/>
                  <a:pt x="9482499" y="3726453"/>
                </a:cubicBezTo>
                <a:cubicBezTo>
                  <a:pt x="9488951" y="3737642"/>
                  <a:pt x="9491665" y="3749295"/>
                  <a:pt x="9486911" y="3761879"/>
                </a:cubicBezTo>
                <a:cubicBezTo>
                  <a:pt x="9483911" y="3768249"/>
                  <a:pt x="9481403" y="3778554"/>
                  <a:pt x="9488363" y="3783683"/>
                </a:cubicBezTo>
                <a:cubicBezTo>
                  <a:pt x="9495079" y="3786844"/>
                  <a:pt x="9501547" y="3788037"/>
                  <a:pt x="9505303" y="3777576"/>
                </a:cubicBezTo>
                <a:cubicBezTo>
                  <a:pt x="9515585" y="3738321"/>
                  <a:pt x="9543995" y="3722791"/>
                  <a:pt x="9551543" y="3681878"/>
                </a:cubicBezTo>
                <a:cubicBezTo>
                  <a:pt x="9552807" y="3671727"/>
                  <a:pt x="9559787" y="3666861"/>
                  <a:pt x="9565767" y="3664117"/>
                </a:cubicBezTo>
                <a:cubicBezTo>
                  <a:pt x="9582951" y="3659978"/>
                  <a:pt x="9593441" y="3642682"/>
                  <a:pt x="9602439" y="3623573"/>
                </a:cubicBezTo>
                <a:cubicBezTo>
                  <a:pt x="9609193" y="3606743"/>
                  <a:pt x="9617193" y="3589757"/>
                  <a:pt x="9629661" y="3578211"/>
                </a:cubicBezTo>
                <a:cubicBezTo>
                  <a:pt x="9637397" y="3569253"/>
                  <a:pt x="9636415" y="3561381"/>
                  <a:pt x="9627719" y="3552471"/>
                </a:cubicBezTo>
                <a:cubicBezTo>
                  <a:pt x="9625985" y="3548689"/>
                  <a:pt x="9622249" y="3549155"/>
                  <a:pt x="9621515" y="3543250"/>
                </a:cubicBezTo>
                <a:cubicBezTo>
                  <a:pt x="9624759" y="3538849"/>
                  <a:pt x="9627739" y="3542475"/>
                  <a:pt x="9631475" y="3542010"/>
                </a:cubicBezTo>
                <a:cubicBezTo>
                  <a:pt x="9643169" y="3544550"/>
                  <a:pt x="9653659" y="3527255"/>
                  <a:pt x="9651453" y="3509542"/>
                </a:cubicBezTo>
                <a:cubicBezTo>
                  <a:pt x="9648737" y="3497888"/>
                  <a:pt x="9643757" y="3498509"/>
                  <a:pt x="9638531" y="3497161"/>
                </a:cubicBezTo>
                <a:cubicBezTo>
                  <a:pt x="9633551" y="3497781"/>
                  <a:pt x="9627327" y="3498556"/>
                  <a:pt x="9627591" y="3490529"/>
                </a:cubicBezTo>
                <a:cubicBezTo>
                  <a:pt x="9626365" y="3480688"/>
                  <a:pt x="9630609" y="3474164"/>
                  <a:pt x="9636835" y="3473388"/>
                </a:cubicBezTo>
                <a:cubicBezTo>
                  <a:pt x="9639569" y="3475046"/>
                  <a:pt x="9642061" y="3474736"/>
                  <a:pt x="9643305" y="3474581"/>
                </a:cubicBezTo>
                <a:cubicBezTo>
                  <a:pt x="9653511" y="3475309"/>
                  <a:pt x="9660245" y="3468474"/>
                  <a:pt x="9660773" y="3452419"/>
                </a:cubicBezTo>
                <a:cubicBezTo>
                  <a:pt x="9662303" y="3434241"/>
                  <a:pt x="9663831" y="3416062"/>
                  <a:pt x="9665605" y="3399852"/>
                </a:cubicBezTo>
                <a:cubicBezTo>
                  <a:pt x="9666135" y="3383797"/>
                  <a:pt x="9671133" y="3373181"/>
                  <a:pt x="9680849" y="3369973"/>
                </a:cubicBezTo>
                <a:cubicBezTo>
                  <a:pt x="9688073" y="3367074"/>
                  <a:pt x="9688829" y="3362983"/>
                  <a:pt x="9683867" y="3353608"/>
                </a:cubicBezTo>
                <a:cubicBezTo>
                  <a:pt x="9676171" y="3342574"/>
                  <a:pt x="9676945" y="3328487"/>
                  <a:pt x="9677719" y="3314400"/>
                </a:cubicBezTo>
                <a:cubicBezTo>
                  <a:pt x="9684267" y="3275611"/>
                  <a:pt x="9683345" y="3237752"/>
                  <a:pt x="9673463" y="3199010"/>
                </a:cubicBezTo>
                <a:cubicBezTo>
                  <a:pt x="9670991" y="3189324"/>
                  <a:pt x="9672505" y="3178643"/>
                  <a:pt x="9676349" y="3170169"/>
                </a:cubicBezTo>
                <a:lnTo>
                  <a:pt x="9682995" y="3164025"/>
                </a:lnTo>
                <a:lnTo>
                  <a:pt x="9686869" y="3176319"/>
                </a:lnTo>
                <a:cubicBezTo>
                  <a:pt x="9688115" y="3182186"/>
                  <a:pt x="9688589" y="3188287"/>
                  <a:pt x="9687639" y="3194858"/>
                </a:cubicBezTo>
                <a:cubicBezTo>
                  <a:pt x="9687639" y="3194858"/>
                  <a:pt x="9691437" y="3194858"/>
                  <a:pt x="9691437" y="3194858"/>
                </a:cubicBezTo>
                <a:cubicBezTo>
                  <a:pt x="9695233" y="3194858"/>
                  <a:pt x="9695233" y="3194858"/>
                  <a:pt x="9699029" y="3194858"/>
                </a:cubicBezTo>
                <a:cubicBezTo>
                  <a:pt x="9699029" y="3191104"/>
                  <a:pt x="9699029" y="3183594"/>
                  <a:pt x="9699029" y="3179839"/>
                </a:cubicBezTo>
                <a:lnTo>
                  <a:pt x="9705445" y="3168418"/>
                </a:lnTo>
                <a:lnTo>
                  <a:pt x="9720371" y="3191168"/>
                </a:lnTo>
                <a:cubicBezTo>
                  <a:pt x="9723683" y="3201249"/>
                  <a:pt x="9724469" y="3212643"/>
                  <a:pt x="9722205" y="3224917"/>
                </a:cubicBezTo>
                <a:cubicBezTo>
                  <a:pt x="9720449" y="3231131"/>
                  <a:pt x="9720941" y="3235067"/>
                  <a:pt x="9725165" y="3238538"/>
                </a:cubicBezTo>
                <a:cubicBezTo>
                  <a:pt x="9728145" y="3242165"/>
                  <a:pt x="9731635" y="3239731"/>
                  <a:pt x="9733635" y="3235485"/>
                </a:cubicBezTo>
                <a:cubicBezTo>
                  <a:pt x="9734881" y="3235330"/>
                  <a:pt x="9734635" y="3233362"/>
                  <a:pt x="9735881" y="3233207"/>
                </a:cubicBezTo>
                <a:cubicBezTo>
                  <a:pt x="9739125" y="3228805"/>
                  <a:pt x="9738409" y="3212905"/>
                  <a:pt x="9746105" y="3223938"/>
                </a:cubicBezTo>
                <a:cubicBezTo>
                  <a:pt x="9753555" y="3233004"/>
                  <a:pt x="9749557" y="3241496"/>
                  <a:pt x="9744067" y="3248176"/>
                </a:cubicBezTo>
                <a:cubicBezTo>
                  <a:pt x="9743067" y="3250299"/>
                  <a:pt x="9740823" y="3252578"/>
                  <a:pt x="9738577" y="3254856"/>
                </a:cubicBezTo>
                <a:cubicBezTo>
                  <a:pt x="9736331" y="3257134"/>
                  <a:pt x="9734333" y="3261380"/>
                  <a:pt x="9735067" y="3267285"/>
                </a:cubicBezTo>
                <a:cubicBezTo>
                  <a:pt x="9737049" y="3273034"/>
                  <a:pt x="9740293" y="3268632"/>
                  <a:pt x="9743029" y="3270290"/>
                </a:cubicBezTo>
                <a:cubicBezTo>
                  <a:pt x="9759193" y="3278270"/>
                  <a:pt x="9764399" y="3289614"/>
                  <a:pt x="9755647" y="3310690"/>
                </a:cubicBezTo>
                <a:cubicBezTo>
                  <a:pt x="9732139" y="3365583"/>
                  <a:pt x="9733759" y="3429338"/>
                  <a:pt x="9741849" y="3494285"/>
                </a:cubicBezTo>
                <a:cubicBezTo>
                  <a:pt x="9743809" y="3510030"/>
                  <a:pt x="9745771" y="3525775"/>
                  <a:pt x="9747487" y="3539552"/>
                </a:cubicBezTo>
                <a:cubicBezTo>
                  <a:pt x="9750427" y="3563169"/>
                  <a:pt x="9748145" y="3585438"/>
                  <a:pt x="9743125" y="3606050"/>
                </a:cubicBezTo>
                <a:cubicBezTo>
                  <a:pt x="9739861" y="3620447"/>
                  <a:pt x="9735843" y="3638935"/>
                  <a:pt x="9746765" y="3655563"/>
                </a:cubicBezTo>
                <a:cubicBezTo>
                  <a:pt x="9755951" y="3668410"/>
                  <a:pt x="9779095" y="3671523"/>
                  <a:pt x="9788321" y="3664378"/>
                </a:cubicBezTo>
                <a:cubicBezTo>
                  <a:pt x="9797545" y="3657233"/>
                  <a:pt x="9805035" y="3646307"/>
                  <a:pt x="9813279" y="3631289"/>
                </a:cubicBezTo>
                <a:cubicBezTo>
                  <a:pt x="9796093" y="3635428"/>
                  <a:pt x="9784909" y="3626828"/>
                  <a:pt x="9778477" y="3605644"/>
                </a:cubicBezTo>
                <a:cubicBezTo>
                  <a:pt x="9774515" y="3594146"/>
                  <a:pt x="9777271" y="3585808"/>
                  <a:pt x="9784985" y="3586846"/>
                </a:cubicBezTo>
                <a:cubicBezTo>
                  <a:pt x="9791701" y="3590007"/>
                  <a:pt x="9797925" y="3589231"/>
                  <a:pt x="9804151" y="3588456"/>
                </a:cubicBezTo>
                <a:cubicBezTo>
                  <a:pt x="9821581" y="3586285"/>
                  <a:pt x="9829581" y="3569299"/>
                  <a:pt x="9827393" y="3541591"/>
                </a:cubicBezTo>
                <a:cubicBezTo>
                  <a:pt x="9826657" y="3535686"/>
                  <a:pt x="9825923" y="3529782"/>
                  <a:pt x="9825187" y="3523878"/>
                </a:cubicBezTo>
                <a:cubicBezTo>
                  <a:pt x="9825451" y="3515850"/>
                  <a:pt x="9826961" y="3507668"/>
                  <a:pt x="9832941" y="3504924"/>
                </a:cubicBezTo>
                <a:cubicBezTo>
                  <a:pt x="9837431" y="3500368"/>
                  <a:pt x="9840901" y="3507930"/>
                  <a:pt x="9844127" y="3513524"/>
                </a:cubicBezTo>
                <a:cubicBezTo>
                  <a:pt x="9848597" y="3518963"/>
                  <a:pt x="9852313" y="3528494"/>
                  <a:pt x="9858293" y="3525750"/>
                </a:cubicBezTo>
                <a:cubicBezTo>
                  <a:pt x="9864517" y="3524975"/>
                  <a:pt x="9863047" y="3513166"/>
                  <a:pt x="9863311" y="3505139"/>
                </a:cubicBezTo>
                <a:lnTo>
                  <a:pt x="9868145" y="3443033"/>
                </a:lnTo>
                <a:lnTo>
                  <a:pt x="9874775" y="3446375"/>
                </a:lnTo>
                <a:cubicBezTo>
                  <a:pt x="9879123" y="3448253"/>
                  <a:pt x="9883469" y="3449192"/>
                  <a:pt x="9887815" y="3447314"/>
                </a:cubicBezTo>
                <a:cubicBezTo>
                  <a:pt x="9887815" y="3447314"/>
                  <a:pt x="9890713" y="3447314"/>
                  <a:pt x="9893611" y="3451070"/>
                </a:cubicBezTo>
                <a:cubicBezTo>
                  <a:pt x="9879121" y="3466093"/>
                  <a:pt x="9884917" y="3484872"/>
                  <a:pt x="9884917" y="3503652"/>
                </a:cubicBezTo>
                <a:cubicBezTo>
                  <a:pt x="9882019" y="3511163"/>
                  <a:pt x="9884917" y="3518675"/>
                  <a:pt x="9884917" y="3529942"/>
                </a:cubicBezTo>
                <a:cubicBezTo>
                  <a:pt x="9887815" y="3529942"/>
                  <a:pt x="9887815" y="3533698"/>
                  <a:pt x="9887815" y="3533698"/>
                </a:cubicBezTo>
                <a:cubicBezTo>
                  <a:pt x="9882019" y="3541210"/>
                  <a:pt x="9884917" y="3552478"/>
                  <a:pt x="9879121" y="3559990"/>
                </a:cubicBezTo>
                <a:cubicBezTo>
                  <a:pt x="9876223" y="3575013"/>
                  <a:pt x="9882019" y="3590036"/>
                  <a:pt x="9893611" y="3593792"/>
                </a:cubicBezTo>
                <a:cubicBezTo>
                  <a:pt x="9896509" y="3593792"/>
                  <a:pt x="9899407" y="3597548"/>
                  <a:pt x="9899407" y="3601304"/>
                </a:cubicBezTo>
                <a:cubicBezTo>
                  <a:pt x="9902305" y="3605060"/>
                  <a:pt x="9902305" y="3608816"/>
                  <a:pt x="9896509" y="3608816"/>
                </a:cubicBezTo>
                <a:cubicBezTo>
                  <a:pt x="9896509" y="3623839"/>
                  <a:pt x="9905203" y="3631350"/>
                  <a:pt x="9908101" y="3642618"/>
                </a:cubicBezTo>
                <a:cubicBezTo>
                  <a:pt x="9913895" y="3642618"/>
                  <a:pt x="9916793" y="3646374"/>
                  <a:pt x="9913895" y="3653886"/>
                </a:cubicBezTo>
                <a:cubicBezTo>
                  <a:pt x="9913895" y="3668910"/>
                  <a:pt x="9922589" y="3683932"/>
                  <a:pt x="9919691" y="3698956"/>
                </a:cubicBezTo>
                <a:cubicBezTo>
                  <a:pt x="9919691" y="3702712"/>
                  <a:pt x="9922589" y="3702712"/>
                  <a:pt x="9925487" y="3702712"/>
                </a:cubicBezTo>
                <a:cubicBezTo>
                  <a:pt x="9925487" y="3702712"/>
                  <a:pt x="9928383" y="3702712"/>
                  <a:pt x="9928383" y="3698956"/>
                </a:cubicBezTo>
                <a:cubicBezTo>
                  <a:pt x="9928383" y="3691444"/>
                  <a:pt x="9928383" y="3687688"/>
                  <a:pt x="9928383" y="3683932"/>
                </a:cubicBezTo>
                <a:cubicBezTo>
                  <a:pt x="9928383" y="3680177"/>
                  <a:pt x="9928383" y="3676421"/>
                  <a:pt x="9931283" y="3672665"/>
                </a:cubicBezTo>
                <a:cubicBezTo>
                  <a:pt x="9939977" y="3668910"/>
                  <a:pt x="9942875" y="3657642"/>
                  <a:pt x="9942875" y="3646374"/>
                </a:cubicBezTo>
                <a:cubicBezTo>
                  <a:pt x="9942875" y="3638862"/>
                  <a:pt x="9942875" y="3631350"/>
                  <a:pt x="9942875" y="3620083"/>
                </a:cubicBezTo>
                <a:cubicBezTo>
                  <a:pt x="9934181" y="3620083"/>
                  <a:pt x="9939977" y="3608816"/>
                  <a:pt x="9937079" y="3605060"/>
                </a:cubicBezTo>
                <a:cubicBezTo>
                  <a:pt x="9937079" y="3582524"/>
                  <a:pt x="9937079" y="3556234"/>
                  <a:pt x="9937079" y="3533698"/>
                </a:cubicBezTo>
                <a:cubicBezTo>
                  <a:pt x="9934181" y="3533698"/>
                  <a:pt x="9931283" y="3529942"/>
                  <a:pt x="9934181" y="3526186"/>
                </a:cubicBezTo>
                <a:cubicBezTo>
                  <a:pt x="9934181" y="3522431"/>
                  <a:pt x="9934181" y="3522431"/>
                  <a:pt x="9937079" y="3522431"/>
                </a:cubicBezTo>
                <a:cubicBezTo>
                  <a:pt x="9939977" y="3522431"/>
                  <a:pt x="9942875" y="3522431"/>
                  <a:pt x="9945773" y="3522431"/>
                </a:cubicBezTo>
                <a:cubicBezTo>
                  <a:pt x="9942875" y="3492384"/>
                  <a:pt x="9951567" y="3466093"/>
                  <a:pt x="9951567" y="3436046"/>
                </a:cubicBezTo>
                <a:cubicBezTo>
                  <a:pt x="9945773" y="3428534"/>
                  <a:pt x="9945773" y="3421022"/>
                  <a:pt x="9951567" y="3413511"/>
                </a:cubicBezTo>
                <a:cubicBezTo>
                  <a:pt x="9951567" y="3383464"/>
                  <a:pt x="9951567" y="3349662"/>
                  <a:pt x="9951567" y="3319614"/>
                </a:cubicBezTo>
                <a:cubicBezTo>
                  <a:pt x="9948669" y="3319614"/>
                  <a:pt x="9945773" y="3319614"/>
                  <a:pt x="9945773" y="3319614"/>
                </a:cubicBezTo>
                <a:cubicBezTo>
                  <a:pt x="9945773" y="3300835"/>
                  <a:pt x="9945773" y="3285812"/>
                  <a:pt x="9945773" y="3270788"/>
                </a:cubicBezTo>
                <a:cubicBezTo>
                  <a:pt x="9945773" y="3270788"/>
                  <a:pt x="9948669" y="3267032"/>
                  <a:pt x="9951567" y="3267032"/>
                </a:cubicBezTo>
                <a:cubicBezTo>
                  <a:pt x="9951567" y="3263276"/>
                  <a:pt x="9948669" y="3252009"/>
                  <a:pt x="9951567" y="3252009"/>
                </a:cubicBezTo>
                <a:cubicBezTo>
                  <a:pt x="9960261" y="3248253"/>
                  <a:pt x="9960261" y="3240742"/>
                  <a:pt x="9960261" y="3236986"/>
                </a:cubicBezTo>
                <a:cubicBezTo>
                  <a:pt x="9954465" y="3221962"/>
                  <a:pt x="9954465" y="3210694"/>
                  <a:pt x="9957363" y="3195671"/>
                </a:cubicBezTo>
                <a:cubicBezTo>
                  <a:pt x="9960261" y="3191916"/>
                  <a:pt x="9960261" y="3184404"/>
                  <a:pt x="9957363" y="3180648"/>
                </a:cubicBezTo>
                <a:cubicBezTo>
                  <a:pt x="9951567" y="3169380"/>
                  <a:pt x="9954465" y="3158112"/>
                  <a:pt x="9957363" y="3146845"/>
                </a:cubicBezTo>
                <a:cubicBezTo>
                  <a:pt x="9968955" y="3143089"/>
                  <a:pt x="9963161" y="3131822"/>
                  <a:pt x="9963161" y="3124310"/>
                </a:cubicBezTo>
                <a:cubicBezTo>
                  <a:pt x="9966057" y="3105530"/>
                  <a:pt x="9963161" y="3090507"/>
                  <a:pt x="9963161" y="3075484"/>
                </a:cubicBezTo>
                <a:lnTo>
                  <a:pt x="9963161" y="3052832"/>
                </a:lnTo>
                <a:lnTo>
                  <a:pt x="9970427" y="3053356"/>
                </a:lnTo>
                <a:cubicBezTo>
                  <a:pt x="9970427" y="3053356"/>
                  <a:pt x="9973325" y="3053356"/>
                  <a:pt x="9976223" y="3057112"/>
                </a:cubicBezTo>
                <a:cubicBezTo>
                  <a:pt x="9961733" y="3072135"/>
                  <a:pt x="9967529" y="3090914"/>
                  <a:pt x="9967529" y="3109694"/>
                </a:cubicBezTo>
                <a:cubicBezTo>
                  <a:pt x="9964631" y="3117205"/>
                  <a:pt x="9967529" y="3124717"/>
                  <a:pt x="9967529" y="3135984"/>
                </a:cubicBezTo>
                <a:cubicBezTo>
                  <a:pt x="9970427" y="3135984"/>
                  <a:pt x="9970427" y="3139740"/>
                  <a:pt x="9970427" y="3139740"/>
                </a:cubicBezTo>
                <a:cubicBezTo>
                  <a:pt x="9964631" y="3147252"/>
                  <a:pt x="9967529" y="3158520"/>
                  <a:pt x="9961733" y="3166032"/>
                </a:cubicBezTo>
                <a:cubicBezTo>
                  <a:pt x="9958835" y="3181055"/>
                  <a:pt x="9964631" y="3196078"/>
                  <a:pt x="9976223" y="3199834"/>
                </a:cubicBezTo>
                <a:cubicBezTo>
                  <a:pt x="9979121" y="3199834"/>
                  <a:pt x="9982019" y="3203590"/>
                  <a:pt x="9982019" y="3207346"/>
                </a:cubicBezTo>
                <a:cubicBezTo>
                  <a:pt x="9984917" y="3211102"/>
                  <a:pt x="9984917" y="3214858"/>
                  <a:pt x="9979121" y="3214858"/>
                </a:cubicBezTo>
                <a:cubicBezTo>
                  <a:pt x="9979121" y="3229881"/>
                  <a:pt x="9987813" y="3237392"/>
                  <a:pt x="9990711" y="3248660"/>
                </a:cubicBezTo>
                <a:cubicBezTo>
                  <a:pt x="9996507" y="3248660"/>
                  <a:pt x="9999405" y="3252416"/>
                  <a:pt x="9996507" y="3259928"/>
                </a:cubicBezTo>
                <a:cubicBezTo>
                  <a:pt x="9996507" y="3274952"/>
                  <a:pt x="10005203" y="3289974"/>
                  <a:pt x="10002303" y="3304998"/>
                </a:cubicBezTo>
                <a:cubicBezTo>
                  <a:pt x="10002303" y="3308754"/>
                  <a:pt x="10005203" y="3308754"/>
                  <a:pt x="10008099" y="3308754"/>
                </a:cubicBezTo>
                <a:cubicBezTo>
                  <a:pt x="10008099" y="3308754"/>
                  <a:pt x="10010997" y="3308754"/>
                  <a:pt x="10010997" y="3304998"/>
                </a:cubicBezTo>
                <a:cubicBezTo>
                  <a:pt x="10010997" y="3297486"/>
                  <a:pt x="10010997" y="3293730"/>
                  <a:pt x="10010997" y="3289974"/>
                </a:cubicBezTo>
                <a:cubicBezTo>
                  <a:pt x="10010997" y="3286219"/>
                  <a:pt x="10010997" y="3282463"/>
                  <a:pt x="10013895" y="3278707"/>
                </a:cubicBezTo>
                <a:cubicBezTo>
                  <a:pt x="10022589" y="3274952"/>
                  <a:pt x="10025485" y="3263684"/>
                  <a:pt x="10025485" y="3252416"/>
                </a:cubicBezTo>
                <a:cubicBezTo>
                  <a:pt x="10025485" y="3244904"/>
                  <a:pt x="10025485" y="3237392"/>
                  <a:pt x="10025485" y="3226125"/>
                </a:cubicBezTo>
                <a:cubicBezTo>
                  <a:pt x="10016793" y="3226125"/>
                  <a:pt x="10022589" y="3214858"/>
                  <a:pt x="10019691" y="3211102"/>
                </a:cubicBezTo>
                <a:cubicBezTo>
                  <a:pt x="10019691" y="3188566"/>
                  <a:pt x="10019691" y="3162276"/>
                  <a:pt x="10019691" y="3139740"/>
                </a:cubicBezTo>
                <a:cubicBezTo>
                  <a:pt x="10016793" y="3139740"/>
                  <a:pt x="10013895" y="3135984"/>
                  <a:pt x="10016793" y="3132228"/>
                </a:cubicBezTo>
                <a:cubicBezTo>
                  <a:pt x="10016793" y="3128473"/>
                  <a:pt x="10016793" y="3128473"/>
                  <a:pt x="10019691" y="3128473"/>
                </a:cubicBezTo>
                <a:cubicBezTo>
                  <a:pt x="10022589" y="3128473"/>
                  <a:pt x="10025485" y="3128473"/>
                  <a:pt x="10028385" y="3128473"/>
                </a:cubicBezTo>
                <a:cubicBezTo>
                  <a:pt x="10025485" y="3098426"/>
                  <a:pt x="10034179" y="3072135"/>
                  <a:pt x="10034179" y="3042088"/>
                </a:cubicBezTo>
                <a:cubicBezTo>
                  <a:pt x="10028385" y="3034576"/>
                  <a:pt x="10028385" y="3027064"/>
                  <a:pt x="10034179" y="3019553"/>
                </a:cubicBezTo>
                <a:cubicBezTo>
                  <a:pt x="10034179" y="2989506"/>
                  <a:pt x="10034179" y="2955704"/>
                  <a:pt x="10034179" y="2925656"/>
                </a:cubicBezTo>
                <a:cubicBezTo>
                  <a:pt x="10031281" y="2925656"/>
                  <a:pt x="10028385" y="2925656"/>
                  <a:pt x="10028385" y="2925656"/>
                </a:cubicBezTo>
                <a:cubicBezTo>
                  <a:pt x="10028385" y="2906877"/>
                  <a:pt x="10028385" y="2891854"/>
                  <a:pt x="10028385" y="2876830"/>
                </a:cubicBezTo>
                <a:cubicBezTo>
                  <a:pt x="10028385" y="2876830"/>
                  <a:pt x="10031281" y="2873074"/>
                  <a:pt x="10034179" y="2873074"/>
                </a:cubicBezTo>
                <a:cubicBezTo>
                  <a:pt x="10034179" y="2871196"/>
                  <a:pt x="10033455" y="2867440"/>
                  <a:pt x="10033093" y="2864154"/>
                </a:cubicBezTo>
                <a:lnTo>
                  <a:pt x="10033701" y="2860739"/>
                </a:lnTo>
                <a:lnTo>
                  <a:pt x="10035135" y="2877384"/>
                </a:lnTo>
                <a:cubicBezTo>
                  <a:pt x="10038989" y="2899920"/>
                  <a:pt x="10035135" y="2926210"/>
                  <a:pt x="10035135" y="2952502"/>
                </a:cubicBezTo>
                <a:cubicBezTo>
                  <a:pt x="10035135" y="2978793"/>
                  <a:pt x="10035135" y="3001327"/>
                  <a:pt x="10038989" y="3027618"/>
                </a:cubicBezTo>
                <a:cubicBezTo>
                  <a:pt x="10042841" y="3053910"/>
                  <a:pt x="10042841" y="3080201"/>
                  <a:pt x="10042841" y="3106492"/>
                </a:cubicBezTo>
                <a:cubicBezTo>
                  <a:pt x="10042841" y="3106492"/>
                  <a:pt x="10042841" y="3110248"/>
                  <a:pt x="10042841" y="3114004"/>
                </a:cubicBezTo>
                <a:cubicBezTo>
                  <a:pt x="10042841" y="3121515"/>
                  <a:pt x="10038989" y="3132783"/>
                  <a:pt x="10046695" y="3136539"/>
                </a:cubicBezTo>
                <a:cubicBezTo>
                  <a:pt x="10046695" y="3151562"/>
                  <a:pt x="10054403" y="3166586"/>
                  <a:pt x="10054403" y="3181609"/>
                </a:cubicBezTo>
                <a:cubicBezTo>
                  <a:pt x="10054403" y="3189121"/>
                  <a:pt x="10054403" y="3192877"/>
                  <a:pt x="10058255" y="3200388"/>
                </a:cubicBezTo>
                <a:cubicBezTo>
                  <a:pt x="10062109" y="3207900"/>
                  <a:pt x="10058255" y="3215412"/>
                  <a:pt x="10058255" y="3226679"/>
                </a:cubicBezTo>
                <a:cubicBezTo>
                  <a:pt x="10058255" y="3234191"/>
                  <a:pt x="10065963" y="3241702"/>
                  <a:pt x="10065963" y="3252970"/>
                </a:cubicBezTo>
                <a:cubicBezTo>
                  <a:pt x="10065963" y="3256726"/>
                  <a:pt x="10062109" y="3260482"/>
                  <a:pt x="10058255" y="3267994"/>
                </a:cubicBezTo>
                <a:cubicBezTo>
                  <a:pt x="10058255" y="3275505"/>
                  <a:pt x="10069817" y="3271750"/>
                  <a:pt x="10069817" y="3275505"/>
                </a:cubicBezTo>
                <a:cubicBezTo>
                  <a:pt x="10069817" y="3279261"/>
                  <a:pt x="10069817" y="3279261"/>
                  <a:pt x="10069817" y="3283017"/>
                </a:cubicBezTo>
                <a:cubicBezTo>
                  <a:pt x="10069817" y="3301796"/>
                  <a:pt x="10073669" y="3324331"/>
                  <a:pt x="10077521" y="3343111"/>
                </a:cubicBezTo>
                <a:cubicBezTo>
                  <a:pt x="10077521" y="3358134"/>
                  <a:pt x="10081377" y="3373158"/>
                  <a:pt x="10085229" y="3388181"/>
                </a:cubicBezTo>
                <a:cubicBezTo>
                  <a:pt x="10089083" y="3410716"/>
                  <a:pt x="10089083" y="3410716"/>
                  <a:pt x="10085229" y="3433251"/>
                </a:cubicBezTo>
                <a:cubicBezTo>
                  <a:pt x="10081377" y="3440763"/>
                  <a:pt x="10077521" y="3448275"/>
                  <a:pt x="10092937" y="3448275"/>
                </a:cubicBezTo>
                <a:cubicBezTo>
                  <a:pt x="10100643" y="3448275"/>
                  <a:pt x="10104497" y="3459542"/>
                  <a:pt x="10100643" y="3467054"/>
                </a:cubicBezTo>
                <a:cubicBezTo>
                  <a:pt x="10089083" y="3482077"/>
                  <a:pt x="10096789" y="3493345"/>
                  <a:pt x="10096789" y="3508369"/>
                </a:cubicBezTo>
                <a:cubicBezTo>
                  <a:pt x="10092937" y="3515880"/>
                  <a:pt x="10108351" y="3530904"/>
                  <a:pt x="10116057" y="3527148"/>
                </a:cubicBezTo>
                <a:cubicBezTo>
                  <a:pt x="10135323" y="3527148"/>
                  <a:pt x="10146883" y="3530904"/>
                  <a:pt x="10146883" y="3542171"/>
                </a:cubicBezTo>
                <a:cubicBezTo>
                  <a:pt x="10146883" y="3557195"/>
                  <a:pt x="10154591" y="3568462"/>
                  <a:pt x="10154591" y="3583486"/>
                </a:cubicBezTo>
                <a:cubicBezTo>
                  <a:pt x="10154591" y="3598509"/>
                  <a:pt x="10150737" y="3613533"/>
                  <a:pt x="10154591" y="3632312"/>
                </a:cubicBezTo>
                <a:cubicBezTo>
                  <a:pt x="10158445" y="3647335"/>
                  <a:pt x="10158445" y="3662359"/>
                  <a:pt x="10154591" y="3677382"/>
                </a:cubicBezTo>
                <a:cubicBezTo>
                  <a:pt x="10150737" y="3688650"/>
                  <a:pt x="10162299" y="3692406"/>
                  <a:pt x="10170003" y="3696161"/>
                </a:cubicBezTo>
                <a:cubicBezTo>
                  <a:pt x="10181565" y="3707429"/>
                  <a:pt x="10189271" y="3703673"/>
                  <a:pt x="10189271" y="3688650"/>
                </a:cubicBezTo>
                <a:cubicBezTo>
                  <a:pt x="10189271" y="3684894"/>
                  <a:pt x="10189271" y="3677382"/>
                  <a:pt x="10189271" y="3669871"/>
                </a:cubicBezTo>
                <a:cubicBezTo>
                  <a:pt x="10193125" y="3662359"/>
                  <a:pt x="10193125" y="3651091"/>
                  <a:pt x="10200831" y="3651091"/>
                </a:cubicBezTo>
                <a:cubicBezTo>
                  <a:pt x="10220099" y="3651091"/>
                  <a:pt x="10220099" y="3639823"/>
                  <a:pt x="10220099" y="3628556"/>
                </a:cubicBezTo>
                <a:cubicBezTo>
                  <a:pt x="10220099" y="3613533"/>
                  <a:pt x="10220099" y="3602265"/>
                  <a:pt x="10231659" y="3594753"/>
                </a:cubicBezTo>
                <a:cubicBezTo>
                  <a:pt x="10239365" y="3587242"/>
                  <a:pt x="10239365" y="3572218"/>
                  <a:pt x="10231659" y="3560950"/>
                </a:cubicBezTo>
                <a:cubicBezTo>
                  <a:pt x="10220099" y="3545927"/>
                  <a:pt x="10227805" y="3527148"/>
                  <a:pt x="10227805" y="3508369"/>
                </a:cubicBezTo>
                <a:cubicBezTo>
                  <a:pt x="10227805" y="3504613"/>
                  <a:pt x="10231659" y="3504613"/>
                  <a:pt x="10231659" y="3500857"/>
                </a:cubicBezTo>
                <a:cubicBezTo>
                  <a:pt x="10239365" y="3497101"/>
                  <a:pt x="10243219" y="3500857"/>
                  <a:pt x="10243219" y="3504613"/>
                </a:cubicBezTo>
                <a:cubicBezTo>
                  <a:pt x="10243219" y="3515880"/>
                  <a:pt x="10243219" y="3523392"/>
                  <a:pt x="10250925" y="3527148"/>
                </a:cubicBezTo>
                <a:cubicBezTo>
                  <a:pt x="10262487" y="3538415"/>
                  <a:pt x="10270193" y="3534659"/>
                  <a:pt x="10277899" y="3534659"/>
                </a:cubicBezTo>
                <a:cubicBezTo>
                  <a:pt x="10277899" y="3523392"/>
                  <a:pt x="10281753" y="3512125"/>
                  <a:pt x="10281753" y="3497101"/>
                </a:cubicBezTo>
                <a:cubicBezTo>
                  <a:pt x="10285607" y="3504613"/>
                  <a:pt x="10285607" y="3508369"/>
                  <a:pt x="10285607" y="3512125"/>
                </a:cubicBezTo>
                <a:cubicBezTo>
                  <a:pt x="10285607" y="3523392"/>
                  <a:pt x="10289461" y="3534659"/>
                  <a:pt x="10285607" y="3545927"/>
                </a:cubicBezTo>
                <a:cubicBezTo>
                  <a:pt x="10281753" y="3560950"/>
                  <a:pt x="10293313" y="3564707"/>
                  <a:pt x="10297167" y="3579730"/>
                </a:cubicBezTo>
                <a:cubicBezTo>
                  <a:pt x="10301021" y="3594753"/>
                  <a:pt x="10304873" y="3594753"/>
                  <a:pt x="10320287" y="3587242"/>
                </a:cubicBezTo>
                <a:cubicBezTo>
                  <a:pt x="10331847" y="3583486"/>
                  <a:pt x="10335701" y="3575974"/>
                  <a:pt x="10331847" y="3568462"/>
                </a:cubicBezTo>
                <a:cubicBezTo>
                  <a:pt x="10324141" y="3557195"/>
                  <a:pt x="10327995" y="3545927"/>
                  <a:pt x="10327995" y="3538415"/>
                </a:cubicBezTo>
                <a:cubicBezTo>
                  <a:pt x="10324141" y="3515880"/>
                  <a:pt x="10331847" y="3497101"/>
                  <a:pt x="10320287" y="3474566"/>
                </a:cubicBezTo>
                <a:cubicBezTo>
                  <a:pt x="10320287" y="3474566"/>
                  <a:pt x="10320287" y="3470810"/>
                  <a:pt x="10324141" y="3467054"/>
                </a:cubicBezTo>
                <a:cubicBezTo>
                  <a:pt x="10331847" y="3448275"/>
                  <a:pt x="10331847" y="3433251"/>
                  <a:pt x="10331847" y="3414472"/>
                </a:cubicBezTo>
                <a:cubicBezTo>
                  <a:pt x="10335701" y="3388181"/>
                  <a:pt x="10343407" y="3361890"/>
                  <a:pt x="10339555" y="3335599"/>
                </a:cubicBezTo>
                <a:cubicBezTo>
                  <a:pt x="10339555" y="3335599"/>
                  <a:pt x="10339555" y="3331843"/>
                  <a:pt x="10339555" y="3331843"/>
                </a:cubicBezTo>
                <a:cubicBezTo>
                  <a:pt x="10343407" y="3331843"/>
                  <a:pt x="10343407" y="3331843"/>
                  <a:pt x="10343407" y="3331843"/>
                </a:cubicBezTo>
                <a:cubicBezTo>
                  <a:pt x="10347261" y="3331843"/>
                  <a:pt x="10351115" y="3331843"/>
                  <a:pt x="10351115" y="3335599"/>
                </a:cubicBezTo>
                <a:cubicBezTo>
                  <a:pt x="10351115" y="3339355"/>
                  <a:pt x="10351115" y="3343111"/>
                  <a:pt x="10351115" y="3346867"/>
                </a:cubicBezTo>
                <a:cubicBezTo>
                  <a:pt x="10351115" y="3369402"/>
                  <a:pt x="10351115" y="3391937"/>
                  <a:pt x="10351115" y="3414472"/>
                </a:cubicBezTo>
                <a:cubicBezTo>
                  <a:pt x="10351115" y="3418228"/>
                  <a:pt x="10351115" y="3425740"/>
                  <a:pt x="10358821" y="3425740"/>
                </a:cubicBezTo>
                <a:cubicBezTo>
                  <a:pt x="10374235" y="3421984"/>
                  <a:pt x="10374235" y="3437007"/>
                  <a:pt x="10374235" y="3444519"/>
                </a:cubicBezTo>
                <a:cubicBezTo>
                  <a:pt x="10374235" y="3459542"/>
                  <a:pt x="10374235" y="3474566"/>
                  <a:pt x="10374235" y="3489589"/>
                </a:cubicBezTo>
                <a:cubicBezTo>
                  <a:pt x="10374235" y="3500857"/>
                  <a:pt x="10378089" y="3512125"/>
                  <a:pt x="10381943" y="3523392"/>
                </a:cubicBezTo>
                <a:cubicBezTo>
                  <a:pt x="10389649" y="3519636"/>
                  <a:pt x="10393503" y="3512125"/>
                  <a:pt x="10393503" y="3504613"/>
                </a:cubicBezTo>
                <a:cubicBezTo>
                  <a:pt x="10393503" y="3474566"/>
                  <a:pt x="10385795" y="3444519"/>
                  <a:pt x="10397355" y="3414472"/>
                </a:cubicBezTo>
                <a:cubicBezTo>
                  <a:pt x="10397355" y="3365646"/>
                  <a:pt x="10397355" y="3316820"/>
                  <a:pt x="10397355" y="3271750"/>
                </a:cubicBezTo>
                <a:cubicBezTo>
                  <a:pt x="10397355" y="3264238"/>
                  <a:pt x="10385795" y="3260482"/>
                  <a:pt x="10393503" y="3252970"/>
                </a:cubicBezTo>
                <a:cubicBezTo>
                  <a:pt x="10405063" y="3241702"/>
                  <a:pt x="10397355" y="3226679"/>
                  <a:pt x="10397355" y="3215412"/>
                </a:cubicBezTo>
                <a:lnTo>
                  <a:pt x="10397665" y="3209371"/>
                </a:lnTo>
                <a:lnTo>
                  <a:pt x="10398597" y="3215584"/>
                </a:lnTo>
                <a:cubicBezTo>
                  <a:pt x="10400257" y="3220101"/>
                  <a:pt x="10403105" y="3224325"/>
                  <a:pt x="10407849" y="3228080"/>
                </a:cubicBezTo>
                <a:lnTo>
                  <a:pt x="10411681" y="3219552"/>
                </a:lnTo>
                <a:lnTo>
                  <a:pt x="10413257" y="3230780"/>
                </a:lnTo>
                <a:cubicBezTo>
                  <a:pt x="10414219" y="3248648"/>
                  <a:pt x="10417425" y="3264238"/>
                  <a:pt x="10418141" y="3280138"/>
                </a:cubicBezTo>
                <a:cubicBezTo>
                  <a:pt x="10420819" y="3311782"/>
                  <a:pt x="10419515" y="3341924"/>
                  <a:pt x="10407517" y="3367402"/>
                </a:cubicBezTo>
                <a:cubicBezTo>
                  <a:pt x="10401273" y="3378173"/>
                  <a:pt x="10404989" y="3387704"/>
                  <a:pt x="10413439" y="3394646"/>
                </a:cubicBezTo>
                <a:cubicBezTo>
                  <a:pt x="10444261" y="3418788"/>
                  <a:pt x="10449183" y="3448154"/>
                  <a:pt x="10431431" y="3488340"/>
                </a:cubicBezTo>
                <a:cubicBezTo>
                  <a:pt x="10426431" y="3498955"/>
                  <a:pt x="10426657" y="3510919"/>
                  <a:pt x="10426883" y="3522883"/>
                </a:cubicBezTo>
                <a:cubicBezTo>
                  <a:pt x="10429579" y="3544532"/>
                  <a:pt x="10432031" y="3564213"/>
                  <a:pt x="10420297" y="3581664"/>
                </a:cubicBezTo>
                <a:cubicBezTo>
                  <a:pt x="10413561" y="3588499"/>
                  <a:pt x="10423257" y="3595286"/>
                  <a:pt x="10427729" y="3600725"/>
                </a:cubicBezTo>
                <a:cubicBezTo>
                  <a:pt x="10430709" y="3604351"/>
                  <a:pt x="10435689" y="3603730"/>
                  <a:pt x="10439423" y="3603265"/>
                </a:cubicBezTo>
                <a:cubicBezTo>
                  <a:pt x="10441669" y="3600987"/>
                  <a:pt x="10446893" y="3602335"/>
                  <a:pt x="10447383" y="3606271"/>
                </a:cubicBezTo>
                <a:cubicBezTo>
                  <a:pt x="10451835" y="3621706"/>
                  <a:pt x="10451061" y="3635793"/>
                  <a:pt x="10449041" y="3650035"/>
                </a:cubicBezTo>
                <a:cubicBezTo>
                  <a:pt x="10447533" y="3658218"/>
                  <a:pt x="10442797" y="3660806"/>
                  <a:pt x="10436573" y="3661581"/>
                </a:cubicBezTo>
                <a:cubicBezTo>
                  <a:pt x="10418143" y="3665876"/>
                  <a:pt x="10414387" y="3676336"/>
                  <a:pt x="10418065" y="3705858"/>
                </a:cubicBezTo>
                <a:cubicBezTo>
                  <a:pt x="10420291" y="3713575"/>
                  <a:pt x="10423271" y="3717202"/>
                  <a:pt x="10426515" y="3712800"/>
                </a:cubicBezTo>
                <a:cubicBezTo>
                  <a:pt x="10437741" y="3701409"/>
                  <a:pt x="10441947" y="3714875"/>
                  <a:pt x="10445907" y="3726374"/>
                </a:cubicBezTo>
                <a:cubicBezTo>
                  <a:pt x="10450113" y="3739841"/>
                  <a:pt x="10449339" y="3753927"/>
                  <a:pt x="10449565" y="3765891"/>
                </a:cubicBezTo>
                <a:cubicBezTo>
                  <a:pt x="10450035" y="3779823"/>
                  <a:pt x="10451751" y="3793600"/>
                  <a:pt x="10449733" y="3807842"/>
                </a:cubicBezTo>
                <a:cubicBezTo>
                  <a:pt x="10447223" y="3818147"/>
                  <a:pt x="10455429" y="3823121"/>
                  <a:pt x="10460653" y="3824469"/>
                </a:cubicBezTo>
                <a:cubicBezTo>
                  <a:pt x="10469615" y="3825352"/>
                  <a:pt x="10471595" y="3831101"/>
                  <a:pt x="10470575" y="3843220"/>
                </a:cubicBezTo>
                <a:cubicBezTo>
                  <a:pt x="10469821" y="3847311"/>
                  <a:pt x="10469065" y="3851402"/>
                  <a:pt x="10469801" y="3857307"/>
                </a:cubicBezTo>
                <a:cubicBezTo>
                  <a:pt x="10469291" y="3863366"/>
                  <a:pt x="10469027" y="3871394"/>
                  <a:pt x="10473497" y="3876833"/>
                </a:cubicBezTo>
                <a:cubicBezTo>
                  <a:pt x="10477723" y="3880304"/>
                  <a:pt x="10479233" y="3872121"/>
                  <a:pt x="10482723" y="3869688"/>
                </a:cubicBezTo>
                <a:cubicBezTo>
                  <a:pt x="10492947" y="3860420"/>
                  <a:pt x="10499907" y="3865549"/>
                  <a:pt x="10504585" y="3892947"/>
                </a:cubicBezTo>
                <a:cubicBezTo>
                  <a:pt x="10528239" y="3890001"/>
                  <a:pt x="10550649" y="3887209"/>
                  <a:pt x="10574305" y="3884263"/>
                </a:cubicBezTo>
                <a:cubicBezTo>
                  <a:pt x="10573589" y="3868363"/>
                  <a:pt x="10567383" y="3859143"/>
                  <a:pt x="10556687" y="3854479"/>
                </a:cubicBezTo>
                <a:cubicBezTo>
                  <a:pt x="10529827" y="3841836"/>
                  <a:pt x="10520905" y="3820962"/>
                  <a:pt x="10528453" y="3780049"/>
                </a:cubicBezTo>
                <a:cubicBezTo>
                  <a:pt x="10531227" y="3761716"/>
                  <a:pt x="10532001" y="3747629"/>
                  <a:pt x="10529793" y="3729916"/>
                </a:cubicBezTo>
                <a:cubicBezTo>
                  <a:pt x="10527569" y="3722198"/>
                  <a:pt x="10526343" y="3712358"/>
                  <a:pt x="10531077" y="3709770"/>
                </a:cubicBezTo>
                <a:cubicBezTo>
                  <a:pt x="10535567" y="3705213"/>
                  <a:pt x="10539283" y="3714743"/>
                  <a:pt x="10542263" y="3718369"/>
                </a:cubicBezTo>
                <a:cubicBezTo>
                  <a:pt x="10545243" y="3721996"/>
                  <a:pt x="10546979" y="3725777"/>
                  <a:pt x="10549959" y="3729403"/>
                </a:cubicBezTo>
                <a:cubicBezTo>
                  <a:pt x="10554429" y="3734842"/>
                  <a:pt x="10559391" y="3744217"/>
                  <a:pt x="10564125" y="3741629"/>
                </a:cubicBezTo>
                <a:cubicBezTo>
                  <a:pt x="10569861" y="3736917"/>
                  <a:pt x="10568389" y="3725109"/>
                  <a:pt x="10567409" y="3717236"/>
                </a:cubicBezTo>
                <a:cubicBezTo>
                  <a:pt x="10566937" y="3703304"/>
                  <a:pt x="10565221" y="3689528"/>
                  <a:pt x="10562261" y="3675906"/>
                </a:cubicBezTo>
                <a:cubicBezTo>
                  <a:pt x="10557339" y="3646539"/>
                  <a:pt x="10560377" y="3620178"/>
                  <a:pt x="10571375" y="3596823"/>
                </a:cubicBezTo>
                <a:cubicBezTo>
                  <a:pt x="10573375" y="3592577"/>
                  <a:pt x="10572885" y="3588640"/>
                  <a:pt x="10569905" y="3585014"/>
                </a:cubicBezTo>
                <a:cubicBezTo>
                  <a:pt x="10566925" y="3581388"/>
                  <a:pt x="10566435" y="3577452"/>
                  <a:pt x="10565699" y="3571548"/>
                </a:cubicBezTo>
                <a:cubicBezTo>
                  <a:pt x="10565209" y="3567612"/>
                  <a:pt x="10563229" y="3561862"/>
                  <a:pt x="10565473" y="3559584"/>
                </a:cubicBezTo>
                <a:cubicBezTo>
                  <a:pt x="10568963" y="3557151"/>
                  <a:pt x="10570699" y="3560932"/>
                  <a:pt x="10572433" y="3564713"/>
                </a:cubicBezTo>
                <a:cubicBezTo>
                  <a:pt x="10577149" y="3572120"/>
                  <a:pt x="10582375" y="3573468"/>
                  <a:pt x="10588089" y="3578752"/>
                </a:cubicBezTo>
                <a:cubicBezTo>
                  <a:pt x="10592561" y="3584191"/>
                  <a:pt x="10597541" y="3583571"/>
                  <a:pt x="10600539" y="3577201"/>
                </a:cubicBezTo>
                <a:cubicBezTo>
                  <a:pt x="10604539" y="3568709"/>
                  <a:pt x="10602559" y="3562959"/>
                  <a:pt x="10598089" y="3557520"/>
                </a:cubicBezTo>
                <a:cubicBezTo>
                  <a:pt x="10596107" y="3551771"/>
                  <a:pt x="10593127" y="3548145"/>
                  <a:pt x="10590147" y="3544519"/>
                </a:cubicBezTo>
                <a:cubicBezTo>
                  <a:pt x="10578471" y="3531983"/>
                  <a:pt x="10573511" y="3522607"/>
                  <a:pt x="10579775" y="3501841"/>
                </a:cubicBezTo>
                <a:cubicBezTo>
                  <a:pt x="10585283" y="3485166"/>
                  <a:pt x="10578851" y="3463982"/>
                  <a:pt x="10572665" y="3444766"/>
                </a:cubicBezTo>
                <a:cubicBezTo>
                  <a:pt x="10570195" y="3435080"/>
                  <a:pt x="10563989" y="3425860"/>
                  <a:pt x="10570723" y="3419025"/>
                </a:cubicBezTo>
                <a:cubicBezTo>
                  <a:pt x="10577213" y="3410222"/>
                  <a:pt x="10581929" y="3417630"/>
                  <a:pt x="10587889" y="3424882"/>
                </a:cubicBezTo>
                <a:cubicBezTo>
                  <a:pt x="10590869" y="3428508"/>
                  <a:pt x="10593849" y="3432134"/>
                  <a:pt x="10596585" y="3433792"/>
                </a:cubicBezTo>
                <a:cubicBezTo>
                  <a:pt x="10602055" y="3437108"/>
                  <a:pt x="10606035" y="3438611"/>
                  <a:pt x="10605809" y="3426647"/>
                </a:cubicBezTo>
                <a:cubicBezTo>
                  <a:pt x="10605417" y="3372733"/>
                  <a:pt x="10627129" y="3344046"/>
                  <a:pt x="10650087" y="3315204"/>
                </a:cubicBezTo>
                <a:cubicBezTo>
                  <a:pt x="10652333" y="3312926"/>
                  <a:pt x="10656067" y="3312460"/>
                  <a:pt x="10659803" y="3311995"/>
                </a:cubicBezTo>
                <a:cubicBezTo>
                  <a:pt x="10671009" y="3310599"/>
                  <a:pt x="10672763" y="3304385"/>
                  <a:pt x="10668067" y="3286982"/>
                </a:cubicBezTo>
                <a:lnTo>
                  <a:pt x="10661131" y="3238600"/>
                </a:lnTo>
                <a:lnTo>
                  <a:pt x="10662213" y="3224326"/>
                </a:lnTo>
                <a:cubicBezTo>
                  <a:pt x="10662213" y="3224326"/>
                  <a:pt x="10666009" y="3220571"/>
                  <a:pt x="10669807" y="3220571"/>
                </a:cubicBezTo>
                <a:cubicBezTo>
                  <a:pt x="10669807" y="3224326"/>
                  <a:pt x="10673603" y="3224326"/>
                  <a:pt x="10673603" y="3224326"/>
                </a:cubicBezTo>
                <a:cubicBezTo>
                  <a:pt x="10673603" y="3235590"/>
                  <a:pt x="10673603" y="3250609"/>
                  <a:pt x="10673603" y="3261873"/>
                </a:cubicBezTo>
                <a:cubicBezTo>
                  <a:pt x="10673603" y="3273137"/>
                  <a:pt x="10673603" y="3288156"/>
                  <a:pt x="10673603" y="3299420"/>
                </a:cubicBezTo>
                <a:cubicBezTo>
                  <a:pt x="10673603" y="3306930"/>
                  <a:pt x="10673603" y="3314439"/>
                  <a:pt x="10673603" y="3318194"/>
                </a:cubicBezTo>
                <a:cubicBezTo>
                  <a:pt x="10681195" y="3329458"/>
                  <a:pt x="10688789" y="3336967"/>
                  <a:pt x="10692585" y="3348232"/>
                </a:cubicBezTo>
                <a:cubicBezTo>
                  <a:pt x="10696381" y="3363251"/>
                  <a:pt x="10703975" y="3378269"/>
                  <a:pt x="10707771" y="3393288"/>
                </a:cubicBezTo>
                <a:cubicBezTo>
                  <a:pt x="10707771" y="3404552"/>
                  <a:pt x="10711567" y="3404552"/>
                  <a:pt x="10719161" y="3404552"/>
                </a:cubicBezTo>
                <a:cubicBezTo>
                  <a:pt x="10726753" y="3404552"/>
                  <a:pt x="10726753" y="3400798"/>
                  <a:pt x="10726753" y="3393288"/>
                </a:cubicBezTo>
                <a:cubicBezTo>
                  <a:pt x="10730549" y="3382024"/>
                  <a:pt x="10730549" y="3382024"/>
                  <a:pt x="10738143" y="3389534"/>
                </a:cubicBezTo>
                <a:cubicBezTo>
                  <a:pt x="10745735" y="3393288"/>
                  <a:pt x="10749531" y="3404552"/>
                  <a:pt x="10753329" y="3385779"/>
                </a:cubicBezTo>
                <a:cubicBezTo>
                  <a:pt x="10753329" y="3382024"/>
                  <a:pt x="10760921" y="3385779"/>
                  <a:pt x="10764717" y="3385779"/>
                </a:cubicBezTo>
                <a:cubicBezTo>
                  <a:pt x="10764717" y="3385779"/>
                  <a:pt x="10764717" y="3385779"/>
                  <a:pt x="10764717" y="3389534"/>
                </a:cubicBezTo>
                <a:cubicBezTo>
                  <a:pt x="10779903" y="3400798"/>
                  <a:pt x="10779903" y="3400798"/>
                  <a:pt x="10791293" y="3389534"/>
                </a:cubicBezTo>
                <a:cubicBezTo>
                  <a:pt x="10798885" y="3382024"/>
                  <a:pt x="10802683" y="3367005"/>
                  <a:pt x="10817869" y="3359496"/>
                </a:cubicBezTo>
                <a:cubicBezTo>
                  <a:pt x="10821665" y="3370760"/>
                  <a:pt x="10817869" y="3389534"/>
                  <a:pt x="10829257" y="3397043"/>
                </a:cubicBezTo>
                <a:cubicBezTo>
                  <a:pt x="10829257" y="3397043"/>
                  <a:pt x="10833055" y="3397043"/>
                  <a:pt x="10833055" y="3393288"/>
                </a:cubicBezTo>
                <a:cubicBezTo>
                  <a:pt x="10833055" y="3344477"/>
                  <a:pt x="10833055" y="3295665"/>
                  <a:pt x="10833055" y="3243099"/>
                </a:cubicBezTo>
                <a:cubicBezTo>
                  <a:pt x="10836851" y="3239345"/>
                  <a:pt x="10836851" y="3246854"/>
                  <a:pt x="10836851" y="3239345"/>
                </a:cubicBezTo>
                <a:cubicBezTo>
                  <a:pt x="10836851" y="3246854"/>
                  <a:pt x="10836851" y="3254364"/>
                  <a:pt x="10840647" y="3258118"/>
                </a:cubicBezTo>
                <a:cubicBezTo>
                  <a:pt x="10840647" y="3263750"/>
                  <a:pt x="10841597" y="3270320"/>
                  <a:pt x="10844443" y="3275952"/>
                </a:cubicBezTo>
                <a:lnTo>
                  <a:pt x="10855381" y="3284742"/>
                </a:lnTo>
                <a:lnTo>
                  <a:pt x="10849233" y="3320379"/>
                </a:lnTo>
                <a:cubicBezTo>
                  <a:pt x="10840479" y="3341456"/>
                  <a:pt x="10848645" y="3366421"/>
                  <a:pt x="10866811" y="3370154"/>
                </a:cubicBezTo>
                <a:cubicBezTo>
                  <a:pt x="10873281" y="3371347"/>
                  <a:pt x="10879507" y="3370571"/>
                  <a:pt x="10885487" y="3367828"/>
                </a:cubicBezTo>
                <a:cubicBezTo>
                  <a:pt x="10897691" y="3364309"/>
                  <a:pt x="10899955" y="3352035"/>
                  <a:pt x="10891525" y="3335098"/>
                </a:cubicBezTo>
                <a:lnTo>
                  <a:pt x="10890001" y="3328325"/>
                </a:lnTo>
                <a:lnTo>
                  <a:pt x="10890001" y="3275817"/>
                </a:lnTo>
                <a:lnTo>
                  <a:pt x="10897395" y="3260417"/>
                </a:lnTo>
                <a:cubicBezTo>
                  <a:pt x="10898393" y="3258294"/>
                  <a:pt x="10900639" y="3256015"/>
                  <a:pt x="10902883" y="3253737"/>
                </a:cubicBezTo>
                <a:lnTo>
                  <a:pt x="10912837" y="3245117"/>
                </a:lnTo>
                <a:lnTo>
                  <a:pt x="10916577" y="3254364"/>
                </a:lnTo>
                <a:cubicBezTo>
                  <a:pt x="10916577" y="3269382"/>
                  <a:pt x="10927965" y="3280647"/>
                  <a:pt x="10924169" y="3295665"/>
                </a:cubicBezTo>
                <a:cubicBezTo>
                  <a:pt x="10939355" y="3306930"/>
                  <a:pt x="10924169" y="3325703"/>
                  <a:pt x="10939355" y="3336967"/>
                </a:cubicBezTo>
                <a:cubicBezTo>
                  <a:pt x="10939355" y="3351986"/>
                  <a:pt x="10939355" y="3367005"/>
                  <a:pt x="10939355" y="3382024"/>
                </a:cubicBezTo>
                <a:cubicBezTo>
                  <a:pt x="10939355" y="3393288"/>
                  <a:pt x="10939355" y="3404552"/>
                  <a:pt x="10935559" y="3415817"/>
                </a:cubicBezTo>
                <a:cubicBezTo>
                  <a:pt x="10935559" y="3423326"/>
                  <a:pt x="10943151" y="3427081"/>
                  <a:pt x="10946947" y="3430836"/>
                </a:cubicBezTo>
                <a:cubicBezTo>
                  <a:pt x="10950745" y="3430836"/>
                  <a:pt x="10954541" y="3430836"/>
                  <a:pt x="10958337" y="3427081"/>
                </a:cubicBezTo>
                <a:cubicBezTo>
                  <a:pt x="10958337" y="3419571"/>
                  <a:pt x="10958337" y="3415817"/>
                  <a:pt x="10958337" y="3408307"/>
                </a:cubicBezTo>
                <a:cubicBezTo>
                  <a:pt x="10958337" y="3393288"/>
                  <a:pt x="10962133" y="3374515"/>
                  <a:pt x="10954541" y="3359496"/>
                </a:cubicBezTo>
                <a:cubicBezTo>
                  <a:pt x="10946947" y="3340722"/>
                  <a:pt x="10962133" y="3325703"/>
                  <a:pt x="10958337" y="3310684"/>
                </a:cubicBezTo>
                <a:cubicBezTo>
                  <a:pt x="10954541" y="3306930"/>
                  <a:pt x="10954541" y="3299420"/>
                  <a:pt x="10962133" y="3295665"/>
                </a:cubicBezTo>
                <a:cubicBezTo>
                  <a:pt x="10965931" y="3325703"/>
                  <a:pt x="10973523" y="3359496"/>
                  <a:pt x="10969727" y="3393288"/>
                </a:cubicBezTo>
                <a:cubicBezTo>
                  <a:pt x="10969727" y="3397043"/>
                  <a:pt x="10973523" y="3404552"/>
                  <a:pt x="10969727" y="3408307"/>
                </a:cubicBezTo>
                <a:cubicBezTo>
                  <a:pt x="10965931" y="3415817"/>
                  <a:pt x="10981117" y="3419571"/>
                  <a:pt x="10977319" y="3427081"/>
                </a:cubicBezTo>
                <a:cubicBezTo>
                  <a:pt x="10977319" y="3430836"/>
                  <a:pt x="10984913" y="3430836"/>
                  <a:pt x="10988709" y="3430836"/>
                </a:cubicBezTo>
                <a:cubicBezTo>
                  <a:pt x="10996301" y="3430836"/>
                  <a:pt x="10996301" y="3427081"/>
                  <a:pt x="10996301" y="3423326"/>
                </a:cubicBezTo>
                <a:cubicBezTo>
                  <a:pt x="10996301" y="3404552"/>
                  <a:pt x="10996301" y="3385779"/>
                  <a:pt x="10996301" y="3367005"/>
                </a:cubicBezTo>
                <a:cubicBezTo>
                  <a:pt x="11000099" y="3385779"/>
                  <a:pt x="11011487" y="3404552"/>
                  <a:pt x="11011487" y="3427081"/>
                </a:cubicBezTo>
                <a:cubicBezTo>
                  <a:pt x="11007691" y="3430836"/>
                  <a:pt x="11007691" y="3438345"/>
                  <a:pt x="11019081" y="3438345"/>
                </a:cubicBezTo>
                <a:cubicBezTo>
                  <a:pt x="11026673" y="3438345"/>
                  <a:pt x="11022877" y="3430836"/>
                  <a:pt x="11022877" y="3423326"/>
                </a:cubicBezTo>
                <a:cubicBezTo>
                  <a:pt x="11022877" y="3393288"/>
                  <a:pt x="11022877" y="3363251"/>
                  <a:pt x="11022877" y="3329458"/>
                </a:cubicBezTo>
                <a:cubicBezTo>
                  <a:pt x="11022877" y="3325703"/>
                  <a:pt x="11019081" y="3318194"/>
                  <a:pt x="11030471" y="3314439"/>
                </a:cubicBezTo>
                <a:cubicBezTo>
                  <a:pt x="11030471" y="3321949"/>
                  <a:pt x="11026673" y="3336967"/>
                  <a:pt x="11030471" y="3340722"/>
                </a:cubicBezTo>
                <a:cubicBezTo>
                  <a:pt x="11041859" y="3351986"/>
                  <a:pt x="11034267" y="3363251"/>
                  <a:pt x="11041859" y="3374515"/>
                </a:cubicBezTo>
                <a:cubicBezTo>
                  <a:pt x="11045655" y="3382024"/>
                  <a:pt x="11041859" y="3397043"/>
                  <a:pt x="11041859" y="3408307"/>
                </a:cubicBezTo>
                <a:cubicBezTo>
                  <a:pt x="11041859" y="3415817"/>
                  <a:pt x="11045655" y="3419571"/>
                  <a:pt x="11053249" y="3419571"/>
                </a:cubicBezTo>
                <a:cubicBezTo>
                  <a:pt x="11057045" y="3419571"/>
                  <a:pt x="11064639" y="3415817"/>
                  <a:pt x="11064639" y="3408307"/>
                </a:cubicBezTo>
                <a:cubicBezTo>
                  <a:pt x="11060841" y="3382024"/>
                  <a:pt x="11060841" y="3355741"/>
                  <a:pt x="11064639" y="3329458"/>
                </a:cubicBezTo>
                <a:cubicBezTo>
                  <a:pt x="11064639" y="3318194"/>
                  <a:pt x="11060841" y="3310684"/>
                  <a:pt x="11068435" y="3295665"/>
                </a:cubicBezTo>
                <a:cubicBezTo>
                  <a:pt x="11068435" y="3314439"/>
                  <a:pt x="11072231" y="3325703"/>
                  <a:pt x="11068435" y="3336967"/>
                </a:cubicBezTo>
                <a:cubicBezTo>
                  <a:pt x="11068435" y="3351986"/>
                  <a:pt x="11076027" y="3355741"/>
                  <a:pt x="11083621" y="3363251"/>
                </a:cubicBezTo>
                <a:cubicBezTo>
                  <a:pt x="11087417" y="3367005"/>
                  <a:pt x="11091213" y="3367005"/>
                  <a:pt x="11095011" y="3363251"/>
                </a:cubicBezTo>
                <a:cubicBezTo>
                  <a:pt x="11098807" y="3359496"/>
                  <a:pt x="11102603" y="3355741"/>
                  <a:pt x="11102603" y="3348232"/>
                </a:cubicBezTo>
                <a:cubicBezTo>
                  <a:pt x="11098807" y="3329458"/>
                  <a:pt x="11102603" y="3314439"/>
                  <a:pt x="11110195" y="3299420"/>
                </a:cubicBezTo>
                <a:cubicBezTo>
                  <a:pt x="11117789" y="3276892"/>
                  <a:pt x="11113993" y="3258118"/>
                  <a:pt x="11113993" y="3235590"/>
                </a:cubicBezTo>
                <a:cubicBezTo>
                  <a:pt x="11113993" y="3201797"/>
                  <a:pt x="11113993" y="3168005"/>
                  <a:pt x="11113993" y="3130458"/>
                </a:cubicBezTo>
                <a:cubicBezTo>
                  <a:pt x="11117789" y="3126703"/>
                  <a:pt x="11110195" y="3115439"/>
                  <a:pt x="11117789" y="3111684"/>
                </a:cubicBezTo>
                <a:cubicBezTo>
                  <a:pt x="11121585" y="3115439"/>
                  <a:pt x="11125381" y="3122948"/>
                  <a:pt x="11132975" y="3122948"/>
                </a:cubicBezTo>
                <a:cubicBezTo>
                  <a:pt x="11148161" y="3126703"/>
                  <a:pt x="11148161" y="3137967"/>
                  <a:pt x="11148161" y="3152986"/>
                </a:cubicBezTo>
                <a:cubicBezTo>
                  <a:pt x="11148161" y="3160495"/>
                  <a:pt x="11144365" y="3171760"/>
                  <a:pt x="11155753" y="3183024"/>
                </a:cubicBezTo>
                <a:cubicBezTo>
                  <a:pt x="11151957" y="3201797"/>
                  <a:pt x="11159549" y="3224326"/>
                  <a:pt x="11151957" y="3243099"/>
                </a:cubicBezTo>
                <a:cubicBezTo>
                  <a:pt x="11144365" y="3254364"/>
                  <a:pt x="11148161" y="3265628"/>
                  <a:pt x="11148161" y="3276892"/>
                </a:cubicBezTo>
                <a:cubicBezTo>
                  <a:pt x="11148161" y="3280647"/>
                  <a:pt x="11155753" y="3288156"/>
                  <a:pt x="11163347" y="3288156"/>
                </a:cubicBezTo>
                <a:cubicBezTo>
                  <a:pt x="11170939" y="3284401"/>
                  <a:pt x="11167143" y="3280647"/>
                  <a:pt x="11167143" y="3273137"/>
                </a:cubicBezTo>
                <a:cubicBezTo>
                  <a:pt x="11170939" y="3228080"/>
                  <a:pt x="11167143" y="3183024"/>
                  <a:pt x="11174735" y="3137967"/>
                </a:cubicBezTo>
                <a:lnTo>
                  <a:pt x="11175749" y="3092567"/>
                </a:lnTo>
                <a:lnTo>
                  <a:pt x="11176789" y="3085190"/>
                </a:lnTo>
                <a:cubicBezTo>
                  <a:pt x="11191975" y="3092699"/>
                  <a:pt x="11195773" y="3107718"/>
                  <a:pt x="11203365" y="3115228"/>
                </a:cubicBezTo>
                <a:lnTo>
                  <a:pt x="11206133" y="3117198"/>
                </a:lnTo>
                <a:lnTo>
                  <a:pt x="11206159" y="3117688"/>
                </a:lnTo>
                <a:cubicBezTo>
                  <a:pt x="11206159" y="3125199"/>
                  <a:pt x="11206159" y="3128955"/>
                  <a:pt x="11207393" y="3136467"/>
                </a:cubicBezTo>
                <a:cubicBezTo>
                  <a:pt x="11208627" y="3143979"/>
                  <a:pt x="11207393" y="3151490"/>
                  <a:pt x="11207393" y="3162758"/>
                </a:cubicBezTo>
                <a:cubicBezTo>
                  <a:pt x="11207393" y="3170270"/>
                  <a:pt x="11209861" y="3177781"/>
                  <a:pt x="11209861" y="3189049"/>
                </a:cubicBezTo>
                <a:cubicBezTo>
                  <a:pt x="11209861" y="3192805"/>
                  <a:pt x="11208627" y="3196561"/>
                  <a:pt x="11207393" y="3204072"/>
                </a:cubicBezTo>
                <a:cubicBezTo>
                  <a:pt x="11207393" y="3211584"/>
                  <a:pt x="11211095" y="3207828"/>
                  <a:pt x="11211095" y="3211584"/>
                </a:cubicBezTo>
                <a:cubicBezTo>
                  <a:pt x="11211095" y="3215340"/>
                  <a:pt x="11211095" y="3215340"/>
                  <a:pt x="11211095" y="3219096"/>
                </a:cubicBezTo>
                <a:cubicBezTo>
                  <a:pt x="11211095" y="3237875"/>
                  <a:pt x="11212329" y="3260410"/>
                  <a:pt x="11213563" y="3279190"/>
                </a:cubicBezTo>
                <a:cubicBezTo>
                  <a:pt x="11213563" y="3294213"/>
                  <a:pt x="11214797" y="3309236"/>
                  <a:pt x="11216031" y="3324260"/>
                </a:cubicBezTo>
                <a:cubicBezTo>
                  <a:pt x="11217265" y="3346795"/>
                  <a:pt x="11217265" y="3346795"/>
                  <a:pt x="11216031" y="3369330"/>
                </a:cubicBezTo>
                <a:cubicBezTo>
                  <a:pt x="11214797" y="3376842"/>
                  <a:pt x="11213563" y="3384354"/>
                  <a:pt x="11218499" y="3384354"/>
                </a:cubicBezTo>
                <a:cubicBezTo>
                  <a:pt x="11220967" y="3384354"/>
                  <a:pt x="11222201" y="3395621"/>
                  <a:pt x="11220967" y="3403133"/>
                </a:cubicBezTo>
                <a:cubicBezTo>
                  <a:pt x="11217265" y="3418156"/>
                  <a:pt x="11219733" y="3429424"/>
                  <a:pt x="11219733" y="3444447"/>
                </a:cubicBezTo>
                <a:cubicBezTo>
                  <a:pt x="11218499" y="3451959"/>
                  <a:pt x="11223435" y="3466982"/>
                  <a:pt x="11225905" y="3463227"/>
                </a:cubicBezTo>
                <a:cubicBezTo>
                  <a:pt x="11232075" y="3463227"/>
                  <a:pt x="11235777" y="3466982"/>
                  <a:pt x="11235777" y="3478250"/>
                </a:cubicBezTo>
                <a:cubicBezTo>
                  <a:pt x="11235777" y="3493273"/>
                  <a:pt x="11238245" y="3504541"/>
                  <a:pt x="11238245" y="3519564"/>
                </a:cubicBezTo>
                <a:cubicBezTo>
                  <a:pt x="11238245" y="3534588"/>
                  <a:pt x="11237011" y="3549611"/>
                  <a:pt x="11238245" y="3568391"/>
                </a:cubicBezTo>
                <a:cubicBezTo>
                  <a:pt x="11239479" y="3583414"/>
                  <a:pt x="11239479" y="3598437"/>
                  <a:pt x="11238245" y="3613461"/>
                </a:cubicBezTo>
                <a:cubicBezTo>
                  <a:pt x="11237011" y="3624728"/>
                  <a:pt x="11240713" y="3628484"/>
                  <a:pt x="11243181" y="3632240"/>
                </a:cubicBezTo>
                <a:cubicBezTo>
                  <a:pt x="11246883" y="3643508"/>
                  <a:pt x="11249351" y="3639752"/>
                  <a:pt x="11249351" y="3624728"/>
                </a:cubicBezTo>
                <a:cubicBezTo>
                  <a:pt x="11249351" y="3620973"/>
                  <a:pt x="11249351" y="3613461"/>
                  <a:pt x="11249351" y="3605949"/>
                </a:cubicBezTo>
                <a:cubicBezTo>
                  <a:pt x="11250585" y="3598437"/>
                  <a:pt x="11250585" y="3587170"/>
                  <a:pt x="11253053" y="3587170"/>
                </a:cubicBezTo>
                <a:cubicBezTo>
                  <a:pt x="11259223" y="3587170"/>
                  <a:pt x="11259223" y="3575902"/>
                  <a:pt x="11259223" y="3564635"/>
                </a:cubicBezTo>
                <a:cubicBezTo>
                  <a:pt x="11259223" y="3549611"/>
                  <a:pt x="11259223" y="3538344"/>
                  <a:pt x="11262925" y="3530832"/>
                </a:cubicBezTo>
                <a:cubicBezTo>
                  <a:pt x="11265393" y="3523320"/>
                  <a:pt x="11265393" y="3508297"/>
                  <a:pt x="11262925" y="3497029"/>
                </a:cubicBezTo>
                <a:cubicBezTo>
                  <a:pt x="11259223" y="3482006"/>
                  <a:pt x="11261691" y="3463227"/>
                  <a:pt x="11261691" y="3444447"/>
                </a:cubicBezTo>
                <a:cubicBezTo>
                  <a:pt x="11261691" y="3440691"/>
                  <a:pt x="11262925" y="3440691"/>
                  <a:pt x="11262925" y="3436936"/>
                </a:cubicBezTo>
                <a:cubicBezTo>
                  <a:pt x="11265393" y="3433180"/>
                  <a:pt x="11266627" y="3436936"/>
                  <a:pt x="11266627" y="3440691"/>
                </a:cubicBezTo>
                <a:cubicBezTo>
                  <a:pt x="11266627" y="3451959"/>
                  <a:pt x="11266627" y="3459471"/>
                  <a:pt x="11269095" y="3463227"/>
                </a:cubicBezTo>
                <a:cubicBezTo>
                  <a:pt x="11272797" y="3474494"/>
                  <a:pt x="11275265" y="3470738"/>
                  <a:pt x="11277733" y="3470738"/>
                </a:cubicBezTo>
                <a:cubicBezTo>
                  <a:pt x="11277733" y="3459471"/>
                  <a:pt x="11278967" y="3448203"/>
                  <a:pt x="11278967" y="3433180"/>
                </a:cubicBezTo>
                <a:cubicBezTo>
                  <a:pt x="11280201" y="3440691"/>
                  <a:pt x="11280201" y="3444447"/>
                  <a:pt x="11280201" y="3448203"/>
                </a:cubicBezTo>
                <a:cubicBezTo>
                  <a:pt x="11280201" y="3459471"/>
                  <a:pt x="11281435" y="3470738"/>
                  <a:pt x="11280201" y="3482006"/>
                </a:cubicBezTo>
                <a:cubicBezTo>
                  <a:pt x="11278967" y="3497029"/>
                  <a:pt x="11282669" y="3500785"/>
                  <a:pt x="11283903" y="3515809"/>
                </a:cubicBezTo>
                <a:cubicBezTo>
                  <a:pt x="11285137" y="3530832"/>
                  <a:pt x="11286371" y="3530832"/>
                  <a:pt x="11291307" y="3523320"/>
                </a:cubicBezTo>
                <a:cubicBezTo>
                  <a:pt x="11295009" y="3519564"/>
                  <a:pt x="11296243" y="3512053"/>
                  <a:pt x="11295009" y="3504541"/>
                </a:cubicBezTo>
                <a:cubicBezTo>
                  <a:pt x="11292541" y="3493273"/>
                  <a:pt x="11293775" y="3482006"/>
                  <a:pt x="11293775" y="3474494"/>
                </a:cubicBezTo>
                <a:cubicBezTo>
                  <a:pt x="11292541" y="3451959"/>
                  <a:pt x="11295009" y="3433180"/>
                  <a:pt x="11291307" y="3410645"/>
                </a:cubicBezTo>
                <a:cubicBezTo>
                  <a:pt x="11291307" y="3410645"/>
                  <a:pt x="11291307" y="3406889"/>
                  <a:pt x="11292541" y="3403133"/>
                </a:cubicBezTo>
                <a:cubicBezTo>
                  <a:pt x="11295009" y="3384354"/>
                  <a:pt x="11295009" y="3369330"/>
                  <a:pt x="11295009" y="3350551"/>
                </a:cubicBezTo>
                <a:cubicBezTo>
                  <a:pt x="11296243" y="3324260"/>
                  <a:pt x="11298711" y="3297969"/>
                  <a:pt x="11297477" y="3271678"/>
                </a:cubicBezTo>
                <a:cubicBezTo>
                  <a:pt x="11297477" y="3271678"/>
                  <a:pt x="11297477" y="3267922"/>
                  <a:pt x="11297477" y="3267922"/>
                </a:cubicBezTo>
                <a:cubicBezTo>
                  <a:pt x="11298711" y="3267922"/>
                  <a:pt x="11298711" y="3267922"/>
                  <a:pt x="11298711" y="3267922"/>
                </a:cubicBezTo>
                <a:cubicBezTo>
                  <a:pt x="11299945" y="3267922"/>
                  <a:pt x="11301179" y="3267922"/>
                  <a:pt x="11301179" y="3271678"/>
                </a:cubicBezTo>
                <a:cubicBezTo>
                  <a:pt x="11301179" y="3275434"/>
                  <a:pt x="11301179" y="3279190"/>
                  <a:pt x="11301179" y="3282945"/>
                </a:cubicBezTo>
                <a:cubicBezTo>
                  <a:pt x="11301179" y="3305481"/>
                  <a:pt x="11301179" y="3328016"/>
                  <a:pt x="11301179" y="3350551"/>
                </a:cubicBezTo>
                <a:cubicBezTo>
                  <a:pt x="11301179" y="3354307"/>
                  <a:pt x="11301179" y="3361818"/>
                  <a:pt x="11303647" y="3361818"/>
                </a:cubicBezTo>
                <a:cubicBezTo>
                  <a:pt x="11308583" y="3358063"/>
                  <a:pt x="11308583" y="3373086"/>
                  <a:pt x="11308583" y="3380598"/>
                </a:cubicBezTo>
                <a:cubicBezTo>
                  <a:pt x="11308583" y="3395621"/>
                  <a:pt x="11308583" y="3410645"/>
                  <a:pt x="11308583" y="3425668"/>
                </a:cubicBezTo>
                <a:cubicBezTo>
                  <a:pt x="11308583" y="3436936"/>
                  <a:pt x="11309817" y="3448203"/>
                  <a:pt x="11311051" y="3459471"/>
                </a:cubicBezTo>
                <a:cubicBezTo>
                  <a:pt x="11313519" y="3455715"/>
                  <a:pt x="11314753" y="3448203"/>
                  <a:pt x="11314753" y="3440691"/>
                </a:cubicBezTo>
                <a:cubicBezTo>
                  <a:pt x="11314753" y="3410645"/>
                  <a:pt x="11312285" y="3380598"/>
                  <a:pt x="11315987" y="3350551"/>
                </a:cubicBezTo>
                <a:cubicBezTo>
                  <a:pt x="11315987" y="3301725"/>
                  <a:pt x="11315987" y="3252899"/>
                  <a:pt x="11315987" y="3207828"/>
                </a:cubicBezTo>
                <a:cubicBezTo>
                  <a:pt x="11315987" y="3200316"/>
                  <a:pt x="11312285" y="3196561"/>
                  <a:pt x="11314753" y="3189049"/>
                </a:cubicBezTo>
                <a:cubicBezTo>
                  <a:pt x="11318455" y="3177781"/>
                  <a:pt x="11315987" y="3162758"/>
                  <a:pt x="11315987" y="3151490"/>
                </a:cubicBezTo>
                <a:cubicBezTo>
                  <a:pt x="11315987" y="3140223"/>
                  <a:pt x="11317221" y="3125199"/>
                  <a:pt x="11314753" y="3113932"/>
                </a:cubicBezTo>
                <a:cubicBezTo>
                  <a:pt x="11313519" y="3106420"/>
                  <a:pt x="11314753" y="3095152"/>
                  <a:pt x="11314753" y="3087641"/>
                </a:cubicBezTo>
                <a:lnTo>
                  <a:pt x="11316909" y="3050449"/>
                </a:lnTo>
                <a:lnTo>
                  <a:pt x="11321055" y="3043888"/>
                </a:lnTo>
                <a:cubicBezTo>
                  <a:pt x="11321055" y="3040133"/>
                  <a:pt x="11321055" y="3032624"/>
                  <a:pt x="11321055" y="3025114"/>
                </a:cubicBezTo>
                <a:cubicBezTo>
                  <a:pt x="11321055" y="3013850"/>
                  <a:pt x="11321055" y="2998831"/>
                  <a:pt x="11321055" y="2987567"/>
                </a:cubicBezTo>
                <a:cubicBezTo>
                  <a:pt x="11321055" y="2976303"/>
                  <a:pt x="11321055" y="2961284"/>
                  <a:pt x="11321055" y="2950020"/>
                </a:cubicBezTo>
                <a:cubicBezTo>
                  <a:pt x="11321055" y="2950020"/>
                  <a:pt x="11324853" y="2950020"/>
                  <a:pt x="11324853" y="2946265"/>
                </a:cubicBezTo>
                <a:cubicBezTo>
                  <a:pt x="11328649" y="2946265"/>
                  <a:pt x="11332445" y="2950020"/>
                  <a:pt x="11332445" y="2950020"/>
                </a:cubicBezTo>
                <a:cubicBezTo>
                  <a:pt x="11336241" y="2961284"/>
                  <a:pt x="11332445" y="2976303"/>
                  <a:pt x="11332445" y="2987567"/>
                </a:cubicBezTo>
                <a:cubicBezTo>
                  <a:pt x="11336241" y="2991322"/>
                  <a:pt x="11332445" y="2995076"/>
                  <a:pt x="11336241" y="2998831"/>
                </a:cubicBezTo>
                <a:cubicBezTo>
                  <a:pt x="11340037" y="2998831"/>
                  <a:pt x="11343835" y="2998831"/>
                  <a:pt x="11343835" y="2998831"/>
                </a:cubicBezTo>
                <a:cubicBezTo>
                  <a:pt x="11345733" y="2989444"/>
                  <a:pt x="11350479" y="2986628"/>
                  <a:pt x="11356173" y="2986159"/>
                </a:cubicBezTo>
                <a:lnTo>
                  <a:pt x="11362739" y="2986671"/>
                </a:lnTo>
                <a:lnTo>
                  <a:pt x="11362739" y="3000337"/>
                </a:lnTo>
                <a:cubicBezTo>
                  <a:pt x="11358941" y="3015356"/>
                  <a:pt x="11370331" y="3026620"/>
                  <a:pt x="11370331" y="3045393"/>
                </a:cubicBezTo>
                <a:cubicBezTo>
                  <a:pt x="11366535" y="3056658"/>
                  <a:pt x="11370331" y="3071677"/>
                  <a:pt x="11370331" y="3086695"/>
                </a:cubicBezTo>
                <a:cubicBezTo>
                  <a:pt x="11370331" y="3090450"/>
                  <a:pt x="11370331" y="3090450"/>
                  <a:pt x="11370331" y="3094205"/>
                </a:cubicBezTo>
                <a:cubicBezTo>
                  <a:pt x="11389313" y="3109224"/>
                  <a:pt x="11385517" y="3127997"/>
                  <a:pt x="11377923" y="3146771"/>
                </a:cubicBezTo>
                <a:cubicBezTo>
                  <a:pt x="11370331" y="3161790"/>
                  <a:pt x="11374127" y="3176809"/>
                  <a:pt x="11362739" y="3191828"/>
                </a:cubicBezTo>
                <a:cubicBezTo>
                  <a:pt x="11362739" y="3191828"/>
                  <a:pt x="11362739" y="3195582"/>
                  <a:pt x="11366535" y="3199337"/>
                </a:cubicBezTo>
                <a:cubicBezTo>
                  <a:pt x="11370331" y="3203092"/>
                  <a:pt x="11370331" y="3206847"/>
                  <a:pt x="11370331" y="3210601"/>
                </a:cubicBezTo>
                <a:cubicBezTo>
                  <a:pt x="11366535" y="3248149"/>
                  <a:pt x="11381721" y="3285696"/>
                  <a:pt x="11374127" y="3323243"/>
                </a:cubicBezTo>
                <a:cubicBezTo>
                  <a:pt x="11374127" y="3338262"/>
                  <a:pt x="11385517" y="3345771"/>
                  <a:pt x="11381721" y="3357036"/>
                </a:cubicBezTo>
                <a:cubicBezTo>
                  <a:pt x="11381721" y="3368300"/>
                  <a:pt x="11381721" y="3383319"/>
                  <a:pt x="11381721" y="3394583"/>
                </a:cubicBezTo>
                <a:cubicBezTo>
                  <a:pt x="11385517" y="3417111"/>
                  <a:pt x="11370331" y="3435885"/>
                  <a:pt x="11377923" y="3454658"/>
                </a:cubicBezTo>
                <a:cubicBezTo>
                  <a:pt x="11377923" y="3462168"/>
                  <a:pt x="11377923" y="3465923"/>
                  <a:pt x="11377923" y="3469677"/>
                </a:cubicBezTo>
                <a:cubicBezTo>
                  <a:pt x="11377923" y="3473432"/>
                  <a:pt x="11374127" y="3477187"/>
                  <a:pt x="11381721" y="3480941"/>
                </a:cubicBezTo>
                <a:cubicBezTo>
                  <a:pt x="11385517" y="3480941"/>
                  <a:pt x="11393109" y="3477187"/>
                  <a:pt x="11393109" y="3473432"/>
                </a:cubicBezTo>
                <a:cubicBezTo>
                  <a:pt x="11396907" y="3462168"/>
                  <a:pt x="11408295" y="3450904"/>
                  <a:pt x="11408295" y="3435885"/>
                </a:cubicBezTo>
                <a:cubicBezTo>
                  <a:pt x="11408295" y="3428375"/>
                  <a:pt x="11415889" y="3428375"/>
                  <a:pt x="11419685" y="3420866"/>
                </a:cubicBezTo>
                <a:cubicBezTo>
                  <a:pt x="11431075" y="3439639"/>
                  <a:pt x="11431075" y="3458413"/>
                  <a:pt x="11434871" y="3477187"/>
                </a:cubicBezTo>
                <a:cubicBezTo>
                  <a:pt x="11438667" y="3492206"/>
                  <a:pt x="11446261" y="3503470"/>
                  <a:pt x="11450057" y="3518489"/>
                </a:cubicBezTo>
                <a:cubicBezTo>
                  <a:pt x="11450057" y="3522243"/>
                  <a:pt x="11457649" y="3529753"/>
                  <a:pt x="11465243" y="3525998"/>
                </a:cubicBezTo>
                <a:cubicBezTo>
                  <a:pt x="11472835" y="3522243"/>
                  <a:pt x="11469039" y="3514734"/>
                  <a:pt x="11469039" y="3510979"/>
                </a:cubicBezTo>
                <a:cubicBezTo>
                  <a:pt x="11469039" y="3484696"/>
                  <a:pt x="11469039" y="3462168"/>
                  <a:pt x="11469039" y="3435885"/>
                </a:cubicBezTo>
                <a:cubicBezTo>
                  <a:pt x="11469039" y="3390828"/>
                  <a:pt x="11480429" y="3345771"/>
                  <a:pt x="11503207" y="3304469"/>
                </a:cubicBezTo>
                <a:cubicBezTo>
                  <a:pt x="11510801" y="3289450"/>
                  <a:pt x="11507003" y="3270677"/>
                  <a:pt x="11514597" y="3255658"/>
                </a:cubicBezTo>
                <a:cubicBezTo>
                  <a:pt x="11518393" y="3240639"/>
                  <a:pt x="11514597" y="3221865"/>
                  <a:pt x="11510801" y="3203092"/>
                </a:cubicBezTo>
                <a:cubicBezTo>
                  <a:pt x="11503207" y="3188073"/>
                  <a:pt x="11499411" y="3165545"/>
                  <a:pt x="11499411" y="3146771"/>
                </a:cubicBezTo>
                <a:cubicBezTo>
                  <a:pt x="11503207" y="3116733"/>
                  <a:pt x="11495615" y="3086695"/>
                  <a:pt x="11507003" y="3056658"/>
                </a:cubicBezTo>
                <a:cubicBezTo>
                  <a:pt x="11510801" y="3052903"/>
                  <a:pt x="11510801" y="3049148"/>
                  <a:pt x="11507003" y="3045393"/>
                </a:cubicBezTo>
                <a:lnTo>
                  <a:pt x="11501673" y="3006454"/>
                </a:lnTo>
                <a:lnTo>
                  <a:pt x="11508507" y="3006810"/>
                </a:lnTo>
                <a:cubicBezTo>
                  <a:pt x="11510879" y="3005402"/>
                  <a:pt x="11512777" y="3002586"/>
                  <a:pt x="11514675" y="2998831"/>
                </a:cubicBezTo>
                <a:cubicBezTo>
                  <a:pt x="11518471" y="2991322"/>
                  <a:pt x="11518471" y="2991322"/>
                  <a:pt x="11526065" y="2998831"/>
                </a:cubicBezTo>
                <a:cubicBezTo>
                  <a:pt x="11529861" y="3004463"/>
                  <a:pt x="11531759" y="3007279"/>
                  <a:pt x="11533183" y="3007279"/>
                </a:cubicBezTo>
                <a:lnTo>
                  <a:pt x="11533509" y="3006635"/>
                </a:lnTo>
                <a:lnTo>
                  <a:pt x="11533509" y="3013933"/>
                </a:lnTo>
                <a:cubicBezTo>
                  <a:pt x="11533509" y="3032712"/>
                  <a:pt x="11534743" y="3055247"/>
                  <a:pt x="11535977" y="3074027"/>
                </a:cubicBezTo>
                <a:cubicBezTo>
                  <a:pt x="11535977" y="3089050"/>
                  <a:pt x="11537211" y="3104073"/>
                  <a:pt x="11538445" y="3119097"/>
                </a:cubicBezTo>
                <a:cubicBezTo>
                  <a:pt x="11539679" y="3141632"/>
                  <a:pt x="11539679" y="3141632"/>
                  <a:pt x="11538445" y="3164167"/>
                </a:cubicBezTo>
                <a:cubicBezTo>
                  <a:pt x="11537211" y="3171679"/>
                  <a:pt x="11535977" y="3179191"/>
                  <a:pt x="11540913" y="3179191"/>
                </a:cubicBezTo>
                <a:cubicBezTo>
                  <a:pt x="11543381" y="3179191"/>
                  <a:pt x="11544615" y="3190458"/>
                  <a:pt x="11543381" y="3197970"/>
                </a:cubicBezTo>
                <a:cubicBezTo>
                  <a:pt x="11539679" y="3212993"/>
                  <a:pt x="11542147" y="3224261"/>
                  <a:pt x="11542147" y="3239284"/>
                </a:cubicBezTo>
                <a:cubicBezTo>
                  <a:pt x="11540913" y="3246796"/>
                  <a:pt x="11545849" y="3261819"/>
                  <a:pt x="11548317" y="3258064"/>
                </a:cubicBezTo>
                <a:cubicBezTo>
                  <a:pt x="11554487" y="3258064"/>
                  <a:pt x="11558189" y="3261819"/>
                  <a:pt x="11558189" y="3273087"/>
                </a:cubicBezTo>
                <a:cubicBezTo>
                  <a:pt x="11558189" y="3288110"/>
                  <a:pt x="11560657" y="3299378"/>
                  <a:pt x="11560657" y="3314401"/>
                </a:cubicBezTo>
                <a:cubicBezTo>
                  <a:pt x="11560657" y="3329425"/>
                  <a:pt x="11559423" y="3344448"/>
                  <a:pt x="11560657" y="3363228"/>
                </a:cubicBezTo>
                <a:cubicBezTo>
                  <a:pt x="11561891" y="3378251"/>
                  <a:pt x="11561891" y="3393274"/>
                  <a:pt x="11560657" y="3408298"/>
                </a:cubicBezTo>
                <a:cubicBezTo>
                  <a:pt x="11559423" y="3419565"/>
                  <a:pt x="11563125" y="3423321"/>
                  <a:pt x="11565593" y="3427077"/>
                </a:cubicBezTo>
                <a:cubicBezTo>
                  <a:pt x="11569295" y="3438345"/>
                  <a:pt x="11571763" y="3434589"/>
                  <a:pt x="11571763" y="3419565"/>
                </a:cubicBezTo>
                <a:cubicBezTo>
                  <a:pt x="11571763" y="3415810"/>
                  <a:pt x="11571763" y="3408298"/>
                  <a:pt x="11571763" y="3400786"/>
                </a:cubicBezTo>
                <a:cubicBezTo>
                  <a:pt x="11572997" y="3393274"/>
                  <a:pt x="11572997" y="3382007"/>
                  <a:pt x="11575465" y="3382007"/>
                </a:cubicBezTo>
                <a:cubicBezTo>
                  <a:pt x="11581635" y="3382007"/>
                  <a:pt x="11581635" y="3370739"/>
                  <a:pt x="11581635" y="3359472"/>
                </a:cubicBezTo>
                <a:cubicBezTo>
                  <a:pt x="11581635" y="3344448"/>
                  <a:pt x="11581635" y="3333181"/>
                  <a:pt x="11585337" y="3325669"/>
                </a:cubicBezTo>
                <a:cubicBezTo>
                  <a:pt x="11587805" y="3318157"/>
                  <a:pt x="11587805" y="3303134"/>
                  <a:pt x="11585337" y="3291866"/>
                </a:cubicBezTo>
                <a:cubicBezTo>
                  <a:pt x="11581635" y="3276843"/>
                  <a:pt x="11584103" y="3258064"/>
                  <a:pt x="11584103" y="3239284"/>
                </a:cubicBezTo>
                <a:cubicBezTo>
                  <a:pt x="11584103" y="3235528"/>
                  <a:pt x="11585337" y="3235528"/>
                  <a:pt x="11585337" y="3231773"/>
                </a:cubicBezTo>
                <a:cubicBezTo>
                  <a:pt x="11587805" y="3228017"/>
                  <a:pt x="11589039" y="3231773"/>
                  <a:pt x="11589039" y="3235528"/>
                </a:cubicBezTo>
                <a:cubicBezTo>
                  <a:pt x="11589039" y="3246796"/>
                  <a:pt x="11589039" y="3254308"/>
                  <a:pt x="11591507" y="3258064"/>
                </a:cubicBezTo>
                <a:cubicBezTo>
                  <a:pt x="11595209" y="3269331"/>
                  <a:pt x="11597677" y="3265575"/>
                  <a:pt x="11600145" y="3265575"/>
                </a:cubicBezTo>
                <a:cubicBezTo>
                  <a:pt x="11600145" y="3254308"/>
                  <a:pt x="11601379" y="3243040"/>
                  <a:pt x="11601379" y="3228017"/>
                </a:cubicBezTo>
                <a:cubicBezTo>
                  <a:pt x="11602613" y="3235528"/>
                  <a:pt x="11602613" y="3239284"/>
                  <a:pt x="11602613" y="3243040"/>
                </a:cubicBezTo>
                <a:cubicBezTo>
                  <a:pt x="11602613" y="3254308"/>
                  <a:pt x="11603847" y="3265575"/>
                  <a:pt x="11602613" y="3276843"/>
                </a:cubicBezTo>
                <a:cubicBezTo>
                  <a:pt x="11601379" y="3291866"/>
                  <a:pt x="11605081" y="3295622"/>
                  <a:pt x="11606315" y="3310646"/>
                </a:cubicBezTo>
                <a:cubicBezTo>
                  <a:pt x="11607549" y="3325669"/>
                  <a:pt x="11608783" y="3325669"/>
                  <a:pt x="11613719" y="3318157"/>
                </a:cubicBezTo>
                <a:cubicBezTo>
                  <a:pt x="11617421" y="3314401"/>
                  <a:pt x="11618655" y="3306890"/>
                  <a:pt x="11617421" y="3299378"/>
                </a:cubicBezTo>
                <a:cubicBezTo>
                  <a:pt x="11614953" y="3288110"/>
                  <a:pt x="11616187" y="3276843"/>
                  <a:pt x="11616187" y="3269331"/>
                </a:cubicBezTo>
                <a:cubicBezTo>
                  <a:pt x="11614953" y="3246796"/>
                  <a:pt x="11617421" y="3228017"/>
                  <a:pt x="11613719" y="3205482"/>
                </a:cubicBezTo>
                <a:cubicBezTo>
                  <a:pt x="11613719" y="3205482"/>
                  <a:pt x="11613719" y="3201726"/>
                  <a:pt x="11614953" y="3197970"/>
                </a:cubicBezTo>
                <a:lnTo>
                  <a:pt x="11616487" y="3165284"/>
                </a:lnTo>
                <a:lnTo>
                  <a:pt x="11617101" y="3165545"/>
                </a:lnTo>
                <a:lnTo>
                  <a:pt x="11630901" y="3173343"/>
                </a:lnTo>
                <a:lnTo>
                  <a:pt x="11630995" y="3175435"/>
                </a:lnTo>
                <a:cubicBezTo>
                  <a:pt x="11630995" y="3190458"/>
                  <a:pt x="11630995" y="3205482"/>
                  <a:pt x="11630995" y="3220505"/>
                </a:cubicBezTo>
                <a:lnTo>
                  <a:pt x="11633317" y="3252288"/>
                </a:lnTo>
                <a:lnTo>
                  <a:pt x="11632287" y="3259413"/>
                </a:lnTo>
                <a:cubicBezTo>
                  <a:pt x="11632287" y="3266922"/>
                  <a:pt x="11643677" y="3270677"/>
                  <a:pt x="11651269" y="3274432"/>
                </a:cubicBezTo>
                <a:cubicBezTo>
                  <a:pt x="11662659" y="3281941"/>
                  <a:pt x="11666455" y="3296960"/>
                  <a:pt x="11651269" y="3304469"/>
                </a:cubicBezTo>
                <a:cubicBezTo>
                  <a:pt x="11643677" y="3304469"/>
                  <a:pt x="11639879" y="3308224"/>
                  <a:pt x="11632287" y="3311979"/>
                </a:cubicBezTo>
                <a:cubicBezTo>
                  <a:pt x="11624695" y="3311979"/>
                  <a:pt x="11620897" y="3319488"/>
                  <a:pt x="11620897" y="3330752"/>
                </a:cubicBezTo>
                <a:cubicBezTo>
                  <a:pt x="11620897" y="3338262"/>
                  <a:pt x="11620897" y="3345771"/>
                  <a:pt x="11613305" y="3353281"/>
                </a:cubicBezTo>
                <a:cubicBezTo>
                  <a:pt x="11609509" y="3364545"/>
                  <a:pt x="11617101" y="3375809"/>
                  <a:pt x="11628491" y="3383319"/>
                </a:cubicBezTo>
                <a:cubicBezTo>
                  <a:pt x="11651269" y="3394583"/>
                  <a:pt x="11651269" y="3417111"/>
                  <a:pt x="11658863" y="3435885"/>
                </a:cubicBezTo>
                <a:cubicBezTo>
                  <a:pt x="11662659" y="3443394"/>
                  <a:pt x="11655065" y="3450904"/>
                  <a:pt x="11651269" y="3462168"/>
                </a:cubicBezTo>
                <a:cubicBezTo>
                  <a:pt x="11651269" y="3473432"/>
                  <a:pt x="11643677" y="3484696"/>
                  <a:pt x="11636083" y="3492206"/>
                </a:cubicBezTo>
                <a:cubicBezTo>
                  <a:pt x="11620897" y="3514734"/>
                  <a:pt x="11620897" y="3518489"/>
                  <a:pt x="11639879" y="3533508"/>
                </a:cubicBezTo>
                <a:cubicBezTo>
                  <a:pt x="11639879" y="3537262"/>
                  <a:pt x="11647473" y="3537262"/>
                  <a:pt x="11651269" y="3541017"/>
                </a:cubicBezTo>
                <a:cubicBezTo>
                  <a:pt x="11632287" y="3563545"/>
                  <a:pt x="11632287" y="3582319"/>
                  <a:pt x="11632287" y="3604847"/>
                </a:cubicBezTo>
                <a:cubicBezTo>
                  <a:pt x="11632287" y="3619866"/>
                  <a:pt x="11632287" y="3631130"/>
                  <a:pt x="11632287" y="3646150"/>
                </a:cubicBezTo>
                <a:cubicBezTo>
                  <a:pt x="11636083" y="3676188"/>
                  <a:pt x="11624695" y="3706225"/>
                  <a:pt x="11628491" y="3740018"/>
                </a:cubicBezTo>
                <a:cubicBezTo>
                  <a:pt x="11628491" y="3751282"/>
                  <a:pt x="11613305" y="3755037"/>
                  <a:pt x="11624695" y="3766301"/>
                </a:cubicBezTo>
                <a:cubicBezTo>
                  <a:pt x="11632287" y="3777565"/>
                  <a:pt x="11624695" y="3788829"/>
                  <a:pt x="11628491" y="3796339"/>
                </a:cubicBezTo>
                <a:cubicBezTo>
                  <a:pt x="11628491" y="3807603"/>
                  <a:pt x="11628491" y="3818867"/>
                  <a:pt x="11628491" y="3830131"/>
                </a:cubicBezTo>
                <a:cubicBezTo>
                  <a:pt x="11636083" y="3837641"/>
                  <a:pt x="11643677" y="3830131"/>
                  <a:pt x="11651269" y="3833886"/>
                </a:cubicBezTo>
                <a:cubicBezTo>
                  <a:pt x="11666455" y="3845150"/>
                  <a:pt x="11670251" y="3860169"/>
                  <a:pt x="11662659" y="3878943"/>
                </a:cubicBezTo>
                <a:cubicBezTo>
                  <a:pt x="11662659" y="3882697"/>
                  <a:pt x="11658863" y="3882697"/>
                  <a:pt x="11658863" y="3890207"/>
                </a:cubicBezTo>
                <a:cubicBezTo>
                  <a:pt x="11658863" y="3893962"/>
                  <a:pt x="11662659" y="3897716"/>
                  <a:pt x="11670251" y="3897716"/>
                </a:cubicBezTo>
                <a:cubicBezTo>
                  <a:pt x="11674049" y="3897716"/>
                  <a:pt x="11681641" y="3897716"/>
                  <a:pt x="11681641" y="3890207"/>
                </a:cubicBezTo>
                <a:cubicBezTo>
                  <a:pt x="11677845" y="3878943"/>
                  <a:pt x="11681641" y="3867678"/>
                  <a:pt x="11677845" y="3860169"/>
                </a:cubicBezTo>
                <a:cubicBezTo>
                  <a:pt x="11677845" y="3845150"/>
                  <a:pt x="11685437" y="3837641"/>
                  <a:pt x="11685437" y="3826376"/>
                </a:cubicBezTo>
                <a:cubicBezTo>
                  <a:pt x="11689235" y="3818867"/>
                  <a:pt x="11700623" y="3815112"/>
                  <a:pt x="11708217" y="3815112"/>
                </a:cubicBezTo>
                <a:cubicBezTo>
                  <a:pt x="11719605" y="3807603"/>
                  <a:pt x="11723403" y="3807603"/>
                  <a:pt x="11715809" y="3796339"/>
                </a:cubicBezTo>
                <a:cubicBezTo>
                  <a:pt x="11712013" y="3781320"/>
                  <a:pt x="11708217" y="3766301"/>
                  <a:pt x="11700623" y="3751282"/>
                </a:cubicBezTo>
                <a:cubicBezTo>
                  <a:pt x="11696827" y="3747527"/>
                  <a:pt x="11700623" y="3740018"/>
                  <a:pt x="11700623" y="3732508"/>
                </a:cubicBezTo>
                <a:cubicBezTo>
                  <a:pt x="11700623" y="3728754"/>
                  <a:pt x="11708217" y="3728754"/>
                  <a:pt x="11712013" y="3724999"/>
                </a:cubicBezTo>
                <a:cubicBezTo>
                  <a:pt x="11719605" y="3717489"/>
                  <a:pt x="11723403" y="3724999"/>
                  <a:pt x="11730995" y="3728754"/>
                </a:cubicBezTo>
                <a:cubicBezTo>
                  <a:pt x="11738589" y="3732508"/>
                  <a:pt x="11738589" y="3743773"/>
                  <a:pt x="11746181" y="3751282"/>
                </a:cubicBezTo>
                <a:cubicBezTo>
                  <a:pt x="11749977" y="3755037"/>
                  <a:pt x="11749977" y="3755037"/>
                  <a:pt x="11753773" y="3755037"/>
                </a:cubicBezTo>
                <a:cubicBezTo>
                  <a:pt x="11757571" y="3755037"/>
                  <a:pt x="11757571" y="3751282"/>
                  <a:pt x="11757571" y="3747527"/>
                </a:cubicBezTo>
                <a:cubicBezTo>
                  <a:pt x="11757571" y="3736263"/>
                  <a:pt x="11761367" y="3721244"/>
                  <a:pt x="11753773" y="3709980"/>
                </a:cubicBezTo>
                <a:cubicBezTo>
                  <a:pt x="11749977" y="3709980"/>
                  <a:pt x="11753773" y="3706225"/>
                  <a:pt x="11753773" y="3706225"/>
                </a:cubicBezTo>
                <a:cubicBezTo>
                  <a:pt x="11757571" y="3698716"/>
                  <a:pt x="11757571" y="3706225"/>
                  <a:pt x="11761367" y="3706225"/>
                </a:cubicBezTo>
                <a:cubicBezTo>
                  <a:pt x="11765163" y="3709980"/>
                  <a:pt x="11772757" y="3709980"/>
                  <a:pt x="11772757" y="3702471"/>
                </a:cubicBezTo>
                <a:cubicBezTo>
                  <a:pt x="11772757" y="3694961"/>
                  <a:pt x="11772757" y="3687452"/>
                  <a:pt x="11772757" y="3676188"/>
                </a:cubicBezTo>
                <a:cubicBezTo>
                  <a:pt x="11780349" y="3687452"/>
                  <a:pt x="11780349" y="3698716"/>
                  <a:pt x="11784145" y="3709980"/>
                </a:cubicBezTo>
                <a:cubicBezTo>
                  <a:pt x="11787943" y="3717489"/>
                  <a:pt x="11791739" y="3717489"/>
                  <a:pt x="11795535" y="3713735"/>
                </a:cubicBezTo>
                <a:cubicBezTo>
                  <a:pt x="11810721" y="3709980"/>
                  <a:pt x="11814517" y="3709980"/>
                  <a:pt x="11818313" y="3724999"/>
                </a:cubicBezTo>
                <a:cubicBezTo>
                  <a:pt x="11818313" y="3728754"/>
                  <a:pt x="11818313" y="3736263"/>
                  <a:pt x="11818313" y="3740018"/>
                </a:cubicBezTo>
                <a:cubicBezTo>
                  <a:pt x="11822111" y="3740018"/>
                  <a:pt x="11822111" y="3740018"/>
                  <a:pt x="11825907" y="3740018"/>
                </a:cubicBezTo>
                <a:cubicBezTo>
                  <a:pt x="11825907" y="3740018"/>
                  <a:pt x="11829703" y="3740018"/>
                  <a:pt x="11829703" y="3740018"/>
                </a:cubicBezTo>
                <a:cubicBezTo>
                  <a:pt x="11825907" y="3713735"/>
                  <a:pt x="11844889" y="3694961"/>
                  <a:pt x="11844889" y="3668678"/>
                </a:cubicBezTo>
                <a:cubicBezTo>
                  <a:pt x="11844889" y="3653659"/>
                  <a:pt x="11852483" y="3638640"/>
                  <a:pt x="11863871" y="3623621"/>
                </a:cubicBezTo>
                <a:cubicBezTo>
                  <a:pt x="11867667" y="3623621"/>
                  <a:pt x="11867667" y="3616111"/>
                  <a:pt x="11871465" y="3616111"/>
                </a:cubicBezTo>
                <a:cubicBezTo>
                  <a:pt x="11879057" y="3616111"/>
                  <a:pt x="11879057" y="3623621"/>
                  <a:pt x="11879057" y="3627376"/>
                </a:cubicBezTo>
                <a:cubicBezTo>
                  <a:pt x="11879057" y="3638640"/>
                  <a:pt x="11879057" y="3649904"/>
                  <a:pt x="11879057" y="3661169"/>
                </a:cubicBezTo>
                <a:cubicBezTo>
                  <a:pt x="11879057" y="3664923"/>
                  <a:pt x="11879057" y="3668678"/>
                  <a:pt x="11882853" y="3668678"/>
                </a:cubicBezTo>
                <a:cubicBezTo>
                  <a:pt x="11886651" y="3668678"/>
                  <a:pt x="11890447" y="3668678"/>
                  <a:pt x="11890447" y="3664923"/>
                </a:cubicBezTo>
                <a:cubicBezTo>
                  <a:pt x="11890447" y="3657414"/>
                  <a:pt x="11898039" y="3653659"/>
                  <a:pt x="11898039" y="3642395"/>
                </a:cubicBezTo>
                <a:cubicBezTo>
                  <a:pt x="11898039" y="3631130"/>
                  <a:pt x="11898039" y="3619866"/>
                  <a:pt x="11898039" y="3608602"/>
                </a:cubicBezTo>
                <a:cubicBezTo>
                  <a:pt x="11901837" y="3601093"/>
                  <a:pt x="11909429" y="3604847"/>
                  <a:pt x="11913225" y="3604847"/>
                </a:cubicBezTo>
                <a:cubicBezTo>
                  <a:pt x="11917021" y="3604847"/>
                  <a:pt x="11920819" y="3604847"/>
                  <a:pt x="11920819" y="3604847"/>
                </a:cubicBezTo>
                <a:cubicBezTo>
                  <a:pt x="11924615" y="3627376"/>
                  <a:pt x="11943597" y="3638640"/>
                  <a:pt x="11943597" y="3661169"/>
                </a:cubicBezTo>
                <a:cubicBezTo>
                  <a:pt x="11943597" y="3706225"/>
                  <a:pt x="11932207" y="3747527"/>
                  <a:pt x="11936005" y="3792584"/>
                </a:cubicBezTo>
                <a:cubicBezTo>
                  <a:pt x="11939801" y="3800093"/>
                  <a:pt x="11932207" y="3811358"/>
                  <a:pt x="11943597" y="3811358"/>
                </a:cubicBezTo>
                <a:cubicBezTo>
                  <a:pt x="11958783" y="3815112"/>
                  <a:pt x="11951191" y="3800093"/>
                  <a:pt x="11951191" y="3792584"/>
                </a:cubicBezTo>
                <a:cubicBezTo>
                  <a:pt x="11947393" y="3777565"/>
                  <a:pt x="11958783" y="3762546"/>
                  <a:pt x="11958783" y="3747527"/>
                </a:cubicBezTo>
                <a:cubicBezTo>
                  <a:pt x="11954987" y="3732508"/>
                  <a:pt x="11951191" y="3713735"/>
                  <a:pt x="11958783" y="3698716"/>
                </a:cubicBezTo>
                <a:cubicBezTo>
                  <a:pt x="11966377" y="3672433"/>
                  <a:pt x="11962579" y="3646150"/>
                  <a:pt x="11962579" y="3623621"/>
                </a:cubicBezTo>
                <a:cubicBezTo>
                  <a:pt x="11966377" y="3574810"/>
                  <a:pt x="11977765" y="3529753"/>
                  <a:pt x="12011933" y="3495960"/>
                </a:cubicBezTo>
                <a:cubicBezTo>
                  <a:pt x="12023323" y="3480941"/>
                  <a:pt x="12023323" y="3465923"/>
                  <a:pt x="12023323" y="3450904"/>
                </a:cubicBezTo>
                <a:cubicBezTo>
                  <a:pt x="12023323" y="3447149"/>
                  <a:pt x="12019527" y="3435885"/>
                  <a:pt x="12027119" y="3435885"/>
                </a:cubicBezTo>
                <a:cubicBezTo>
                  <a:pt x="12042305" y="3435885"/>
                  <a:pt x="12034713" y="3447149"/>
                  <a:pt x="12034713" y="3450904"/>
                </a:cubicBezTo>
                <a:cubicBezTo>
                  <a:pt x="12034713" y="3514734"/>
                  <a:pt x="12034713" y="3578564"/>
                  <a:pt x="12034713" y="3646150"/>
                </a:cubicBezTo>
                <a:cubicBezTo>
                  <a:pt x="12034713" y="3668678"/>
                  <a:pt x="12053695" y="3683697"/>
                  <a:pt x="12072677" y="3702471"/>
                </a:cubicBezTo>
                <a:cubicBezTo>
                  <a:pt x="12072677" y="3702471"/>
                  <a:pt x="12076473" y="3702471"/>
                  <a:pt x="12080269" y="3702471"/>
                </a:cubicBezTo>
                <a:cubicBezTo>
                  <a:pt x="12091659" y="3694961"/>
                  <a:pt x="12099253" y="3691206"/>
                  <a:pt x="12110641" y="3687452"/>
                </a:cubicBezTo>
                <a:cubicBezTo>
                  <a:pt x="12122031" y="3687452"/>
                  <a:pt x="12133421" y="3676188"/>
                  <a:pt x="12133421" y="3664923"/>
                </a:cubicBezTo>
                <a:cubicBezTo>
                  <a:pt x="12133421" y="3634885"/>
                  <a:pt x="12159995" y="3634885"/>
                  <a:pt x="12178979" y="3631130"/>
                </a:cubicBezTo>
                <a:lnTo>
                  <a:pt x="12192001" y="362556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7" r:id="rId15"/>
    <p:sldLayoutId id="2147483688" r:id="rId16"/>
    <p:sldLayoutId id="2147483671" r:id="rId17"/>
    <p:sldLayoutId id="2147483672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854838B-C2CB-4B2C-974C-15D3D1162633}"/>
              </a:ext>
            </a:extLst>
          </p:cNvPr>
          <p:cNvGrpSpPr/>
          <p:nvPr/>
        </p:nvGrpSpPr>
        <p:grpSpPr>
          <a:xfrm>
            <a:off x="3520783" y="2313839"/>
            <a:ext cx="4906102" cy="1550521"/>
            <a:chOff x="3576816" y="2325960"/>
            <a:chExt cx="4906102" cy="1550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CF5BDA4-10C7-46A6-AC30-523A3FC438AC}"/>
                </a:ext>
              </a:extLst>
            </p:cNvPr>
            <p:cNvSpPr txBox="1"/>
            <p:nvPr/>
          </p:nvSpPr>
          <p:spPr>
            <a:xfrm>
              <a:off x="3576816" y="2325960"/>
              <a:ext cx="4777152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800" b="1" dirty="0" err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DaJObA</a:t>
              </a:r>
              <a:endParaRPr lang="ko-KR" altLang="en-US" sz="8800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062103B-F514-4BE9-B5B2-C13878D2FE7C}"/>
                </a:ext>
              </a:extLst>
            </p:cNvPr>
            <p:cNvSpPr txBox="1"/>
            <p:nvPr/>
          </p:nvSpPr>
          <p:spPr>
            <a:xfrm>
              <a:off x="3705822" y="3496825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2374D8F-23AA-4DFE-ACB7-C52B98A38BB2}"/>
              </a:ext>
            </a:extLst>
          </p:cNvPr>
          <p:cNvSpPr txBox="1"/>
          <p:nvPr/>
        </p:nvSpPr>
        <p:spPr>
          <a:xfrm>
            <a:off x="575454" y="4617276"/>
            <a:ext cx="7958946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j-lt"/>
              </a:rPr>
              <a:t>4</a:t>
            </a: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팀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팀장 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이승용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ko-KR" altLang="en-US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팀원 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김보현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,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김희재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박재용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,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박제욱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장서연</a:t>
            </a: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xmlns="" id="{6E835343-D90A-4143-8553-0A47A0F77113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 err="1"/>
              <a:t>사이트맵</a:t>
            </a:r>
            <a:endParaRPr lang="en-US" sz="4800" b="1" dirty="0"/>
          </a:p>
        </p:txBody>
      </p:sp>
      <p:sp>
        <p:nvSpPr>
          <p:cNvPr id="59" name="Google Shape;163;p19">
            <a:extLst>
              <a:ext uri="{FF2B5EF4-FFF2-40B4-BE49-F238E27FC236}">
                <a16:creationId xmlns:a16="http://schemas.microsoft.com/office/drawing/2014/main" xmlns="" id="{634C1A3D-7C8E-42CC-B899-B0F23E603AD7}"/>
              </a:ext>
            </a:extLst>
          </p:cNvPr>
          <p:cNvSpPr txBox="1">
            <a:spLocks/>
          </p:cNvSpPr>
          <p:nvPr/>
        </p:nvSpPr>
        <p:spPr>
          <a:xfrm>
            <a:off x="9510752" y="5196534"/>
            <a:ext cx="432005" cy="15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E7C49D"/>
              </a:buClr>
              <a:buSzPts val="1200"/>
            </a:pPr>
            <a:fld id="{00000000-1234-1234-1234-123412341234}" type="slidenum">
              <a:rPr lang="en-US" altLang="ko" sz="1200" smtClean="0"/>
              <a:pPr algn="ctr">
                <a:buClr>
                  <a:srgbClr val="E7C49D"/>
                </a:buClr>
                <a:buSzPts val="1200"/>
              </a:pPr>
              <a:t>10</a:t>
            </a:fld>
            <a:endParaRPr lang="en-US" sz="1200"/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xmlns="" id="{F1A2AE2A-258B-4F07-8080-9BBF493351D1}"/>
              </a:ext>
            </a:extLst>
          </p:cNvPr>
          <p:cNvSpPr/>
          <p:nvPr/>
        </p:nvSpPr>
        <p:spPr>
          <a:xfrm>
            <a:off x="1565699" y="5131478"/>
            <a:ext cx="187263" cy="187263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381000" dist="330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65;p19" descr="90%">
            <a:extLst>
              <a:ext uri="{FF2B5EF4-FFF2-40B4-BE49-F238E27FC236}">
                <a16:creationId xmlns:a16="http://schemas.microsoft.com/office/drawing/2014/main" xmlns="" id="{D93A7A91-2477-4DCB-9217-7AC49E521900}"/>
              </a:ext>
            </a:extLst>
          </p:cNvPr>
          <p:cNvSpPr/>
          <p:nvPr/>
        </p:nvSpPr>
        <p:spPr>
          <a:xfrm>
            <a:off x="1618161" y="1976717"/>
            <a:ext cx="8282880" cy="432048"/>
          </a:xfrm>
          <a:prstGeom prst="rect">
            <a:avLst/>
          </a:prstGeom>
          <a:solidFill>
            <a:srgbClr val="767676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66;p19">
            <a:extLst>
              <a:ext uri="{FF2B5EF4-FFF2-40B4-BE49-F238E27FC236}">
                <a16:creationId xmlns:a16="http://schemas.microsoft.com/office/drawing/2014/main" xmlns="" id="{893207E0-EA1C-4F84-8912-6FFC1B96DE40}"/>
              </a:ext>
            </a:extLst>
          </p:cNvPr>
          <p:cNvSpPr/>
          <p:nvPr/>
        </p:nvSpPr>
        <p:spPr>
          <a:xfrm>
            <a:off x="5220521" y="1680493"/>
            <a:ext cx="10782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sy="50000" kx="-2453608" algn="bl" rotWithShape="0">
              <a:srgbClr val="80808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top_login.jsp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67;p19">
            <a:extLst>
              <a:ext uri="{FF2B5EF4-FFF2-40B4-BE49-F238E27FC236}">
                <a16:creationId xmlns:a16="http://schemas.microsoft.com/office/drawing/2014/main" xmlns="" id="{9A0DE980-0D63-4EA0-9C6C-786806505959}"/>
              </a:ext>
            </a:extLst>
          </p:cNvPr>
          <p:cNvSpPr/>
          <p:nvPr/>
        </p:nvSpPr>
        <p:spPr>
          <a:xfrm>
            <a:off x="3643606" y="2480217"/>
            <a:ext cx="914400" cy="34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reply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댓글 작성하기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4" name="Google Shape;168;p19">
            <a:extLst>
              <a:ext uri="{FF2B5EF4-FFF2-40B4-BE49-F238E27FC236}">
                <a16:creationId xmlns:a16="http://schemas.microsoft.com/office/drawing/2014/main" xmlns="" id="{BAEA610F-7879-4934-AA7D-7C4E449176F6}"/>
              </a:ext>
            </a:extLst>
          </p:cNvPr>
          <p:cNvSpPr/>
          <p:nvPr/>
        </p:nvSpPr>
        <p:spPr>
          <a:xfrm>
            <a:off x="3643606" y="3056215"/>
            <a:ext cx="914400" cy="34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error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에러</a:t>
            </a:r>
            <a:r>
              <a:rPr lang="ko" sz="800"/>
              <a:t>메시지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" name="Google Shape;169;p19">
            <a:extLst>
              <a:ext uri="{FF2B5EF4-FFF2-40B4-BE49-F238E27FC236}">
                <a16:creationId xmlns:a16="http://schemas.microsoft.com/office/drawing/2014/main" xmlns="" id="{DFB8FA1C-066D-430D-A7F2-01C16B9E7168}"/>
              </a:ext>
            </a:extLst>
          </p:cNvPr>
          <p:cNvSpPr/>
          <p:nvPr/>
        </p:nvSpPr>
        <p:spPr>
          <a:xfrm>
            <a:off x="2953149" y="2036434"/>
            <a:ext cx="10287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00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커뮤니티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66" name="Google Shape;170;p19">
            <a:extLst>
              <a:ext uri="{FF2B5EF4-FFF2-40B4-BE49-F238E27FC236}">
                <a16:creationId xmlns:a16="http://schemas.microsoft.com/office/drawing/2014/main" xmlns="" id="{D272F654-3C93-4BCD-820E-1C4E48DAA63E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4100806" y="2827317"/>
            <a:ext cx="0" cy="228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171;p19">
            <a:extLst>
              <a:ext uri="{FF2B5EF4-FFF2-40B4-BE49-F238E27FC236}">
                <a16:creationId xmlns:a16="http://schemas.microsoft.com/office/drawing/2014/main" xmlns="" id="{A9B9604C-8541-425F-8955-5D80CD6EADCD}"/>
              </a:ext>
            </a:extLst>
          </p:cNvPr>
          <p:cNvSpPr/>
          <p:nvPr/>
        </p:nvSpPr>
        <p:spPr>
          <a:xfrm>
            <a:off x="2820600" y="4808331"/>
            <a:ext cx="1327500" cy="486000"/>
          </a:xfrm>
          <a:prstGeom prst="rect">
            <a:avLst/>
          </a:prstGeom>
          <a:solidFill>
            <a:srgbClr val="FFFFFF"/>
          </a:solidFill>
          <a:ln w="9525" cap="rnd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관련클래스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Community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(커뮤니티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처리 컨트롤러)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8" name="Google Shape;173;p19">
            <a:extLst>
              <a:ext uri="{FF2B5EF4-FFF2-40B4-BE49-F238E27FC236}">
                <a16:creationId xmlns:a16="http://schemas.microsoft.com/office/drawing/2014/main" xmlns="" id="{C33A59D5-1C30-4254-969A-1895057431E7}"/>
              </a:ext>
            </a:extLst>
          </p:cNvPr>
          <p:cNvSpPr/>
          <p:nvPr/>
        </p:nvSpPr>
        <p:spPr>
          <a:xfrm>
            <a:off x="5272375" y="3073781"/>
            <a:ext cx="13938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Myp</a:t>
            </a:r>
            <a:r>
              <a:rPr lang="ko" sz="800"/>
              <a:t>age_profile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회원정보 확인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cxnSp>
        <p:nvCxnSpPr>
          <p:cNvPr id="69" name="Google Shape;174;p19">
            <a:extLst>
              <a:ext uri="{FF2B5EF4-FFF2-40B4-BE49-F238E27FC236}">
                <a16:creationId xmlns:a16="http://schemas.microsoft.com/office/drawing/2014/main" xmlns="" id="{22E4632D-2191-4C2F-857C-76390DF5B596}"/>
              </a:ext>
            </a:extLst>
          </p:cNvPr>
          <p:cNvCxnSpPr/>
          <p:nvPr/>
        </p:nvCxnSpPr>
        <p:spPr>
          <a:xfrm>
            <a:off x="5992343" y="34298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175;p19">
            <a:extLst>
              <a:ext uri="{FF2B5EF4-FFF2-40B4-BE49-F238E27FC236}">
                <a16:creationId xmlns:a16="http://schemas.microsoft.com/office/drawing/2014/main" xmlns="" id="{C50884A3-3699-461C-86F6-77A53617CE0B}"/>
              </a:ext>
            </a:extLst>
          </p:cNvPr>
          <p:cNvSpPr/>
          <p:nvPr/>
        </p:nvSpPr>
        <p:spPr>
          <a:xfrm>
            <a:off x="5272375" y="4288631"/>
            <a:ext cx="1438500" cy="42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Mypage_profile_update.jsp</a:t>
            </a:r>
            <a:endParaRPr sz="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(회원정보 수정 및 탈퇴)</a:t>
            </a:r>
            <a:endParaRPr sz="800"/>
          </a:p>
        </p:txBody>
      </p:sp>
      <p:sp>
        <p:nvSpPr>
          <p:cNvPr id="71" name="Google Shape;176;p19">
            <a:extLst>
              <a:ext uri="{FF2B5EF4-FFF2-40B4-BE49-F238E27FC236}">
                <a16:creationId xmlns:a16="http://schemas.microsoft.com/office/drawing/2014/main" xmlns="" id="{27D5B874-C1F3-4313-955E-CCD48AA4CE74}"/>
              </a:ext>
            </a:extLst>
          </p:cNvPr>
          <p:cNvSpPr/>
          <p:nvPr/>
        </p:nvSpPr>
        <p:spPr>
          <a:xfrm>
            <a:off x="5272375" y="3683381"/>
            <a:ext cx="13938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pwd_check.jsp</a:t>
            </a:r>
            <a:endParaRPr sz="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(비밀번호 본인인증)</a:t>
            </a:r>
            <a:endParaRPr sz="800"/>
          </a:p>
        </p:txBody>
      </p:sp>
      <p:cxnSp>
        <p:nvCxnSpPr>
          <p:cNvPr id="72" name="Google Shape;177;p19">
            <a:extLst>
              <a:ext uri="{FF2B5EF4-FFF2-40B4-BE49-F238E27FC236}">
                <a16:creationId xmlns:a16="http://schemas.microsoft.com/office/drawing/2014/main" xmlns="" id="{7D6FAA0F-3F0B-401A-984C-514E6DD4A22F}"/>
              </a:ext>
            </a:extLst>
          </p:cNvPr>
          <p:cNvCxnSpPr/>
          <p:nvPr/>
        </p:nvCxnSpPr>
        <p:spPr>
          <a:xfrm>
            <a:off x="5992343" y="40394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178;p19">
            <a:extLst>
              <a:ext uri="{FF2B5EF4-FFF2-40B4-BE49-F238E27FC236}">
                <a16:creationId xmlns:a16="http://schemas.microsoft.com/office/drawing/2014/main" xmlns="" id="{7818955B-11D8-4608-80B8-5F4545459C8E}"/>
              </a:ext>
            </a:extLst>
          </p:cNvPr>
          <p:cNvSpPr/>
          <p:nvPr/>
        </p:nvSpPr>
        <p:spPr>
          <a:xfrm>
            <a:off x="7011593" y="2036434"/>
            <a:ext cx="9144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마이페이지</a:t>
            </a:r>
            <a:endParaRPr sz="10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4" name="Google Shape;179;p19">
            <a:extLst>
              <a:ext uri="{FF2B5EF4-FFF2-40B4-BE49-F238E27FC236}">
                <a16:creationId xmlns:a16="http://schemas.microsoft.com/office/drawing/2014/main" xmlns="" id="{0F810152-AFA4-483F-83AB-B4312A6B9884}"/>
              </a:ext>
            </a:extLst>
          </p:cNvPr>
          <p:cNvSpPr/>
          <p:nvPr/>
        </p:nvSpPr>
        <p:spPr>
          <a:xfrm>
            <a:off x="6796375" y="3073781"/>
            <a:ext cx="13938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resume_list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이력서 목록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cxnSp>
        <p:nvCxnSpPr>
          <p:cNvPr id="75" name="Google Shape;180;p19">
            <a:extLst>
              <a:ext uri="{FF2B5EF4-FFF2-40B4-BE49-F238E27FC236}">
                <a16:creationId xmlns:a16="http://schemas.microsoft.com/office/drawing/2014/main" xmlns="" id="{736284C8-72C8-46D1-978B-7FEA6BC3D100}"/>
              </a:ext>
            </a:extLst>
          </p:cNvPr>
          <p:cNvCxnSpPr/>
          <p:nvPr/>
        </p:nvCxnSpPr>
        <p:spPr>
          <a:xfrm>
            <a:off x="7516343" y="34298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181;p19">
            <a:extLst>
              <a:ext uri="{FF2B5EF4-FFF2-40B4-BE49-F238E27FC236}">
                <a16:creationId xmlns:a16="http://schemas.microsoft.com/office/drawing/2014/main" xmlns="" id="{F909765C-F9B3-4174-9A1A-4493F84D1072}"/>
              </a:ext>
            </a:extLst>
          </p:cNvPr>
          <p:cNvSpPr/>
          <p:nvPr/>
        </p:nvSpPr>
        <p:spPr>
          <a:xfrm>
            <a:off x="6796375" y="3683381"/>
            <a:ext cx="13938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resume_insert.jsp</a:t>
            </a:r>
            <a:endParaRPr sz="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(이력서 등록 및 삭제)</a:t>
            </a:r>
            <a:endParaRPr sz="800"/>
          </a:p>
        </p:txBody>
      </p:sp>
      <p:sp>
        <p:nvSpPr>
          <p:cNvPr id="77" name="Google Shape;182;p19">
            <a:extLst>
              <a:ext uri="{FF2B5EF4-FFF2-40B4-BE49-F238E27FC236}">
                <a16:creationId xmlns:a16="http://schemas.microsoft.com/office/drawing/2014/main" xmlns="" id="{8A7F8F6B-4D86-4586-A830-B16773C3EE16}"/>
              </a:ext>
            </a:extLst>
          </p:cNvPr>
          <p:cNvSpPr/>
          <p:nvPr/>
        </p:nvSpPr>
        <p:spPr>
          <a:xfrm>
            <a:off x="8320375" y="3073781"/>
            <a:ext cx="13938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지원기업 확인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cxnSp>
        <p:nvCxnSpPr>
          <p:cNvPr id="78" name="Google Shape;183;p19">
            <a:extLst>
              <a:ext uri="{FF2B5EF4-FFF2-40B4-BE49-F238E27FC236}">
                <a16:creationId xmlns:a16="http://schemas.microsoft.com/office/drawing/2014/main" xmlns="" id="{12445263-D189-494B-8257-E37F2AF14C43}"/>
              </a:ext>
            </a:extLst>
          </p:cNvPr>
          <p:cNvCxnSpPr/>
          <p:nvPr/>
        </p:nvCxnSpPr>
        <p:spPr>
          <a:xfrm>
            <a:off x="7516343" y="22868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184;p19">
            <a:extLst>
              <a:ext uri="{FF2B5EF4-FFF2-40B4-BE49-F238E27FC236}">
                <a16:creationId xmlns:a16="http://schemas.microsoft.com/office/drawing/2014/main" xmlns="" id="{F1A00946-2598-4D70-AAA3-127A064594F6}"/>
              </a:ext>
            </a:extLst>
          </p:cNvPr>
          <p:cNvSpPr/>
          <p:nvPr/>
        </p:nvSpPr>
        <p:spPr>
          <a:xfrm>
            <a:off x="5485868" y="2536521"/>
            <a:ext cx="9144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계정관리</a:t>
            </a:r>
            <a:endParaRPr sz="10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0" name="Google Shape;185;p19">
            <a:extLst>
              <a:ext uri="{FF2B5EF4-FFF2-40B4-BE49-F238E27FC236}">
                <a16:creationId xmlns:a16="http://schemas.microsoft.com/office/drawing/2014/main" xmlns="" id="{57FD904A-484C-4333-B8FF-AD07F6C36C72}"/>
              </a:ext>
            </a:extLst>
          </p:cNvPr>
          <p:cNvSpPr/>
          <p:nvPr/>
        </p:nvSpPr>
        <p:spPr>
          <a:xfrm>
            <a:off x="7022968" y="2536521"/>
            <a:ext cx="9144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이력서관리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1" name="Google Shape;186;p19">
            <a:extLst>
              <a:ext uri="{FF2B5EF4-FFF2-40B4-BE49-F238E27FC236}">
                <a16:creationId xmlns:a16="http://schemas.microsoft.com/office/drawing/2014/main" xmlns="" id="{BCBDC5E7-1568-4950-8280-5F60D9C9C7F5}"/>
              </a:ext>
            </a:extLst>
          </p:cNvPr>
          <p:cNvSpPr/>
          <p:nvPr/>
        </p:nvSpPr>
        <p:spPr>
          <a:xfrm>
            <a:off x="8560068" y="2536521"/>
            <a:ext cx="9144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지원관리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82" name="Google Shape;187;p19">
            <a:extLst>
              <a:ext uri="{FF2B5EF4-FFF2-40B4-BE49-F238E27FC236}">
                <a16:creationId xmlns:a16="http://schemas.microsoft.com/office/drawing/2014/main" xmlns="" id="{E4A739C1-54B0-4CDE-B09C-F6F8496AB179}"/>
              </a:ext>
            </a:extLst>
          </p:cNvPr>
          <p:cNvCxnSpPr/>
          <p:nvPr/>
        </p:nvCxnSpPr>
        <p:spPr>
          <a:xfrm>
            <a:off x="5992343" y="28202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" name="Google Shape;188;p19">
            <a:extLst>
              <a:ext uri="{FF2B5EF4-FFF2-40B4-BE49-F238E27FC236}">
                <a16:creationId xmlns:a16="http://schemas.microsoft.com/office/drawing/2014/main" xmlns="" id="{C34D3FB9-2F38-401D-B18D-C6DDCFB0BF4F}"/>
              </a:ext>
            </a:extLst>
          </p:cNvPr>
          <p:cNvCxnSpPr/>
          <p:nvPr/>
        </p:nvCxnSpPr>
        <p:spPr>
          <a:xfrm>
            <a:off x="7516343" y="28202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189;p19">
            <a:extLst>
              <a:ext uri="{FF2B5EF4-FFF2-40B4-BE49-F238E27FC236}">
                <a16:creationId xmlns:a16="http://schemas.microsoft.com/office/drawing/2014/main" xmlns="" id="{3EF3F7EA-B242-4339-BAED-C8B9C0F81F80}"/>
              </a:ext>
            </a:extLst>
          </p:cNvPr>
          <p:cNvCxnSpPr/>
          <p:nvPr/>
        </p:nvCxnSpPr>
        <p:spPr>
          <a:xfrm>
            <a:off x="9040343" y="28202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Google Shape;190;p19">
            <a:extLst>
              <a:ext uri="{FF2B5EF4-FFF2-40B4-BE49-F238E27FC236}">
                <a16:creationId xmlns:a16="http://schemas.microsoft.com/office/drawing/2014/main" xmlns="" id="{18202C37-7F62-4A14-8346-0BC1ABD87F1F}"/>
              </a:ext>
            </a:extLst>
          </p:cNvPr>
          <p:cNvSpPr/>
          <p:nvPr/>
        </p:nvSpPr>
        <p:spPr>
          <a:xfrm>
            <a:off x="1995775" y="3073781"/>
            <a:ext cx="13938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detail.jsp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(글 상세보기)</a:t>
            </a:r>
            <a:endParaRPr sz="800"/>
          </a:p>
        </p:txBody>
      </p:sp>
      <p:cxnSp>
        <p:nvCxnSpPr>
          <p:cNvPr id="86" name="Google Shape;191;p19">
            <a:extLst>
              <a:ext uri="{FF2B5EF4-FFF2-40B4-BE49-F238E27FC236}">
                <a16:creationId xmlns:a16="http://schemas.microsoft.com/office/drawing/2014/main" xmlns="" id="{49DB7AE3-8266-44F9-BF6B-27537061DA20}"/>
              </a:ext>
            </a:extLst>
          </p:cNvPr>
          <p:cNvCxnSpPr/>
          <p:nvPr/>
        </p:nvCxnSpPr>
        <p:spPr>
          <a:xfrm>
            <a:off x="2715743" y="34298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192;p19">
            <a:extLst>
              <a:ext uri="{FF2B5EF4-FFF2-40B4-BE49-F238E27FC236}">
                <a16:creationId xmlns:a16="http://schemas.microsoft.com/office/drawing/2014/main" xmlns="" id="{F4B2FD0D-29C9-4DE2-8DE8-B4A45BB9F1E1}"/>
              </a:ext>
            </a:extLst>
          </p:cNvPr>
          <p:cNvSpPr/>
          <p:nvPr/>
        </p:nvSpPr>
        <p:spPr>
          <a:xfrm>
            <a:off x="1995775" y="3683381"/>
            <a:ext cx="13938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insform.jsp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(글 등록하기)</a:t>
            </a:r>
            <a:endParaRPr sz="8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cxnSp>
        <p:nvCxnSpPr>
          <p:cNvPr id="88" name="Google Shape;193;p19">
            <a:extLst>
              <a:ext uri="{FF2B5EF4-FFF2-40B4-BE49-F238E27FC236}">
                <a16:creationId xmlns:a16="http://schemas.microsoft.com/office/drawing/2014/main" xmlns="" id="{C6DCCB89-E30C-44E3-B199-8FC8291FBC49}"/>
              </a:ext>
            </a:extLst>
          </p:cNvPr>
          <p:cNvCxnSpPr/>
          <p:nvPr/>
        </p:nvCxnSpPr>
        <p:spPr>
          <a:xfrm>
            <a:off x="2715743" y="28202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194;p19">
            <a:extLst>
              <a:ext uri="{FF2B5EF4-FFF2-40B4-BE49-F238E27FC236}">
                <a16:creationId xmlns:a16="http://schemas.microsoft.com/office/drawing/2014/main" xmlns="" id="{3B906D42-4782-4B0A-817C-CD40F256AF88}"/>
              </a:ext>
            </a:extLst>
          </p:cNvPr>
          <p:cNvSpPr/>
          <p:nvPr/>
        </p:nvSpPr>
        <p:spPr>
          <a:xfrm>
            <a:off x="1995775" y="2464181"/>
            <a:ext cx="13938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communiy.jsp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(게시판 목록 출력)</a:t>
            </a:r>
            <a:endParaRPr sz="800"/>
          </a:p>
        </p:txBody>
      </p:sp>
      <p:cxnSp>
        <p:nvCxnSpPr>
          <p:cNvPr id="90" name="Google Shape;195;p19">
            <a:extLst>
              <a:ext uri="{FF2B5EF4-FFF2-40B4-BE49-F238E27FC236}">
                <a16:creationId xmlns:a16="http://schemas.microsoft.com/office/drawing/2014/main" xmlns="" id="{DC5B64ED-AFAC-47C4-A6AD-D59D37C0D9AC}"/>
              </a:ext>
            </a:extLst>
          </p:cNvPr>
          <p:cNvCxnSpPr/>
          <p:nvPr/>
        </p:nvCxnSpPr>
        <p:spPr>
          <a:xfrm>
            <a:off x="2715743" y="403945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196;p19">
            <a:extLst>
              <a:ext uri="{FF2B5EF4-FFF2-40B4-BE49-F238E27FC236}">
                <a16:creationId xmlns:a16="http://schemas.microsoft.com/office/drawing/2014/main" xmlns="" id="{3C13EB0E-5FD2-4C77-A488-EED3EF0BA6EF}"/>
              </a:ext>
            </a:extLst>
          </p:cNvPr>
          <p:cNvSpPr/>
          <p:nvPr/>
        </p:nvSpPr>
        <p:spPr>
          <a:xfrm>
            <a:off x="1995775" y="4292981"/>
            <a:ext cx="13938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update.jsp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(글 수정하기)</a:t>
            </a:r>
            <a:endParaRPr sz="8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" name="Google Shape;197;p19">
            <a:extLst>
              <a:ext uri="{FF2B5EF4-FFF2-40B4-BE49-F238E27FC236}">
                <a16:creationId xmlns:a16="http://schemas.microsoft.com/office/drawing/2014/main" xmlns="" id="{13097FA0-7D62-4A8B-8016-93A3F16A4657}"/>
              </a:ext>
            </a:extLst>
          </p:cNvPr>
          <p:cNvSpPr/>
          <p:nvPr/>
        </p:nvSpPr>
        <p:spPr>
          <a:xfrm>
            <a:off x="5306600" y="4808331"/>
            <a:ext cx="1393800" cy="486000"/>
          </a:xfrm>
          <a:prstGeom prst="rect">
            <a:avLst/>
          </a:prstGeom>
          <a:solidFill>
            <a:srgbClr val="FFFFFF"/>
          </a:solidFill>
          <a:ln w="9525" cap="rnd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관련클래스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Mypage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ko" sz="800"/>
              <a:t>계정관리 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처리</a:t>
            </a:r>
            <a:r>
              <a:rPr lang="ko" sz="800"/>
              <a:t> 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컨트롤러)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3" name="Google Shape;198;p19">
            <a:extLst>
              <a:ext uri="{FF2B5EF4-FFF2-40B4-BE49-F238E27FC236}">
                <a16:creationId xmlns:a16="http://schemas.microsoft.com/office/drawing/2014/main" xmlns="" id="{F3BEAB6C-73F4-4A4E-92C8-789737649B46}"/>
              </a:ext>
            </a:extLst>
          </p:cNvPr>
          <p:cNvSpPr/>
          <p:nvPr/>
        </p:nvSpPr>
        <p:spPr>
          <a:xfrm>
            <a:off x="6764773" y="4809181"/>
            <a:ext cx="1530900" cy="486000"/>
          </a:xfrm>
          <a:prstGeom prst="rect">
            <a:avLst/>
          </a:prstGeom>
          <a:solidFill>
            <a:srgbClr val="FFFFFF"/>
          </a:solidFill>
          <a:ln w="9525" cap="rnd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관련클래스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Resume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ko" sz="800"/>
              <a:t>이력서관리 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처리</a:t>
            </a:r>
            <a:r>
              <a:rPr lang="ko" sz="800"/>
              <a:t> 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컨트롤러)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4" name="Google Shape;199;p19">
            <a:extLst>
              <a:ext uri="{FF2B5EF4-FFF2-40B4-BE49-F238E27FC236}">
                <a16:creationId xmlns:a16="http://schemas.microsoft.com/office/drawing/2014/main" xmlns="" id="{A1F34CE2-9B7E-4001-A00E-043CD5610F45}"/>
              </a:ext>
            </a:extLst>
          </p:cNvPr>
          <p:cNvSpPr/>
          <p:nvPr/>
        </p:nvSpPr>
        <p:spPr>
          <a:xfrm>
            <a:off x="8343450" y="4808331"/>
            <a:ext cx="1393800" cy="486000"/>
          </a:xfrm>
          <a:prstGeom prst="rect">
            <a:avLst/>
          </a:prstGeom>
          <a:solidFill>
            <a:srgbClr val="FFFFFF"/>
          </a:solidFill>
          <a:ln w="9525" cap="rnd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관련클래스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ko" sz="800"/>
              <a:t>지원관리 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처리</a:t>
            </a:r>
            <a:r>
              <a:rPr lang="ko" sz="800"/>
              <a:t> 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컨트롤러)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747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5" grpId="0" animBg="1"/>
      <p:bldP spid="87" grpId="0" animBg="1"/>
      <p:bldP spid="89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A53151B-32EE-419C-B03C-C7291AE21401}"/>
              </a:ext>
            </a:extLst>
          </p:cNvPr>
          <p:cNvGrpSpPr/>
          <p:nvPr/>
        </p:nvGrpSpPr>
        <p:grpSpPr>
          <a:xfrm>
            <a:off x="793624" y="411661"/>
            <a:ext cx="969237" cy="2287591"/>
            <a:chOff x="793624" y="411661"/>
            <a:chExt cx="969237" cy="228759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83EFE232-2E30-4200-89F1-C911E2E27DAA}"/>
                </a:ext>
              </a:extLst>
            </p:cNvPr>
            <p:cNvSpPr/>
            <p:nvPr/>
          </p:nvSpPr>
          <p:spPr>
            <a:xfrm>
              <a:off x="1255383" y="411661"/>
              <a:ext cx="62361" cy="13945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DEF0578E-BA99-4BBB-800C-15D19D6D9FDC}"/>
                </a:ext>
              </a:extLst>
            </p:cNvPr>
            <p:cNvGrpSpPr/>
            <p:nvPr/>
          </p:nvGrpSpPr>
          <p:grpSpPr>
            <a:xfrm>
              <a:off x="793624" y="1730016"/>
              <a:ext cx="969237" cy="969236"/>
              <a:chOff x="445383" y="1395269"/>
              <a:chExt cx="969237" cy="969236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xmlns="" id="{EF79CEF7-165B-4D81-A84A-4D7722430438}"/>
                  </a:ext>
                </a:extLst>
              </p:cNvPr>
              <p:cNvGrpSpPr/>
              <p:nvPr/>
            </p:nvGrpSpPr>
            <p:grpSpPr>
              <a:xfrm>
                <a:off x="445383" y="1395269"/>
                <a:ext cx="969237" cy="969236"/>
                <a:chOff x="445383" y="1395269"/>
                <a:chExt cx="969237" cy="969236"/>
              </a:xfrm>
            </p:grpSpPr>
            <p:sp>
              <p:nvSpPr>
                <p:cNvPr id="90" name="Chord 89">
                  <a:extLst>
                    <a:ext uri="{FF2B5EF4-FFF2-40B4-BE49-F238E27FC236}">
                      <a16:creationId xmlns:a16="http://schemas.microsoft.com/office/drawing/2014/main" xmlns="" id="{4D115C86-85CA-4B79-9895-CAC1C71CCF99}"/>
                    </a:ext>
                  </a:extLst>
                </p:cNvPr>
                <p:cNvSpPr/>
                <p:nvPr/>
              </p:nvSpPr>
              <p:spPr>
                <a:xfrm>
                  <a:off x="445383" y="1395269"/>
                  <a:ext cx="969236" cy="969236"/>
                </a:xfrm>
                <a:prstGeom prst="chord">
                  <a:avLst>
                    <a:gd name="adj1" fmla="val 10883871"/>
                    <a:gd name="adj2" fmla="val 2150689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xmlns="" id="{FB123A3C-693E-41DE-8112-883962D33553}"/>
                    </a:ext>
                  </a:extLst>
                </p:cNvPr>
                <p:cNvSpPr/>
                <p:nvPr/>
              </p:nvSpPr>
              <p:spPr>
                <a:xfrm>
                  <a:off x="445384" y="1808828"/>
                  <a:ext cx="969236" cy="995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xmlns="" id="{03F9C9BF-3F41-4751-AA51-7CAFE60D9564}"/>
                  </a:ext>
                </a:extLst>
              </p:cNvPr>
              <p:cNvSpPr/>
              <p:nvPr/>
            </p:nvSpPr>
            <p:spPr>
              <a:xfrm rot="10800000">
                <a:off x="797736" y="1682659"/>
                <a:ext cx="261159" cy="261159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D3882CD-1E20-44BD-90FA-F6096F730D98}"/>
              </a:ext>
            </a:extLst>
          </p:cNvPr>
          <p:cNvGrpSpPr/>
          <p:nvPr/>
        </p:nvGrpSpPr>
        <p:grpSpPr>
          <a:xfrm>
            <a:off x="1695783" y="411661"/>
            <a:ext cx="969237" cy="1590535"/>
            <a:chOff x="1695783" y="411661"/>
            <a:chExt cx="969237" cy="159053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8F0E1F13-C5B6-4A1C-89FB-D6F2E5D1F840}"/>
                </a:ext>
              </a:extLst>
            </p:cNvPr>
            <p:cNvSpPr/>
            <p:nvPr/>
          </p:nvSpPr>
          <p:spPr>
            <a:xfrm>
              <a:off x="2157543" y="411661"/>
              <a:ext cx="45719" cy="7606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xmlns="" id="{1EC1A4E6-8F11-4955-9716-BE1A900D0B8C}"/>
                </a:ext>
              </a:extLst>
            </p:cNvPr>
            <p:cNvGrpSpPr/>
            <p:nvPr/>
          </p:nvGrpSpPr>
          <p:grpSpPr>
            <a:xfrm>
              <a:off x="1695783" y="1032960"/>
              <a:ext cx="969237" cy="969236"/>
              <a:chOff x="445383" y="1395269"/>
              <a:chExt cx="969237" cy="96923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DB0B7C5A-0749-44DF-BF43-C6DAA133885B}"/>
                  </a:ext>
                </a:extLst>
              </p:cNvPr>
              <p:cNvGrpSpPr/>
              <p:nvPr/>
            </p:nvGrpSpPr>
            <p:grpSpPr>
              <a:xfrm>
                <a:off x="445383" y="1395269"/>
                <a:ext cx="969237" cy="969236"/>
                <a:chOff x="445383" y="1395269"/>
                <a:chExt cx="969237" cy="969236"/>
              </a:xfrm>
            </p:grpSpPr>
            <p:sp>
              <p:nvSpPr>
                <p:cNvPr id="95" name="Chord 94">
                  <a:extLst>
                    <a:ext uri="{FF2B5EF4-FFF2-40B4-BE49-F238E27FC236}">
                      <a16:creationId xmlns:a16="http://schemas.microsoft.com/office/drawing/2014/main" xmlns="" id="{D0585BE1-7CE3-439F-A96F-57E38093E4A4}"/>
                    </a:ext>
                  </a:extLst>
                </p:cNvPr>
                <p:cNvSpPr/>
                <p:nvPr/>
              </p:nvSpPr>
              <p:spPr>
                <a:xfrm>
                  <a:off x="445383" y="1395269"/>
                  <a:ext cx="969236" cy="969236"/>
                </a:xfrm>
                <a:prstGeom prst="chord">
                  <a:avLst>
                    <a:gd name="adj1" fmla="val 10883871"/>
                    <a:gd name="adj2" fmla="val 2150689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xmlns="" id="{0213D21A-91D8-4593-B13E-3002E977B590}"/>
                    </a:ext>
                  </a:extLst>
                </p:cNvPr>
                <p:cNvSpPr/>
                <p:nvPr/>
              </p:nvSpPr>
              <p:spPr>
                <a:xfrm>
                  <a:off x="445384" y="1808828"/>
                  <a:ext cx="969236" cy="995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Chord 93">
                <a:extLst>
                  <a:ext uri="{FF2B5EF4-FFF2-40B4-BE49-F238E27FC236}">
                    <a16:creationId xmlns:a16="http://schemas.microsoft.com/office/drawing/2014/main" xmlns="" id="{95579F1A-82AD-4CAF-8360-76A887DFD042}"/>
                  </a:ext>
                </a:extLst>
              </p:cNvPr>
              <p:cNvSpPr/>
              <p:nvPr/>
            </p:nvSpPr>
            <p:spPr>
              <a:xfrm rot="10800000">
                <a:off x="797736" y="1682659"/>
                <a:ext cx="261159" cy="261159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B3E0212C-C18A-40AD-A014-299049E81B2E}"/>
              </a:ext>
            </a:extLst>
          </p:cNvPr>
          <p:cNvGrpSpPr/>
          <p:nvPr/>
        </p:nvGrpSpPr>
        <p:grpSpPr>
          <a:xfrm>
            <a:off x="1347528" y="2257287"/>
            <a:ext cx="2212212" cy="3027554"/>
            <a:chOff x="655319" y="2346925"/>
            <a:chExt cx="2212212" cy="30275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2457F25-1F82-4981-A9DC-0FF2BE9C971A}"/>
                </a:ext>
              </a:extLst>
            </p:cNvPr>
            <p:cNvSpPr/>
            <p:nvPr/>
          </p:nvSpPr>
          <p:spPr>
            <a:xfrm>
              <a:off x="1358532" y="2656551"/>
              <a:ext cx="724760" cy="1220533"/>
            </a:xfrm>
            <a:custGeom>
              <a:avLst/>
              <a:gdLst>
                <a:gd name="connsiteX0" fmla="*/ 604713 w 632113"/>
                <a:gd name="connsiteY0" fmla="*/ 174215 h 1064510"/>
                <a:gd name="connsiteX1" fmla="*/ 588499 w 632113"/>
                <a:gd name="connsiteY1" fmla="*/ 201913 h 1064510"/>
                <a:gd name="connsiteX2" fmla="*/ 578028 w 632113"/>
                <a:gd name="connsiteY2" fmla="*/ 240420 h 1064510"/>
                <a:gd name="connsiteX3" fmla="*/ 551680 w 632113"/>
                <a:gd name="connsiteY3" fmla="*/ 85039 h 1064510"/>
                <a:gd name="connsiteX4" fmla="*/ 426362 w 632113"/>
                <a:gd name="connsiteY4" fmla="*/ 15118 h 1064510"/>
                <a:gd name="connsiteX5" fmla="*/ 423322 w 632113"/>
                <a:gd name="connsiteY5" fmla="*/ 16469 h 1064510"/>
                <a:gd name="connsiteX6" fmla="*/ 117965 w 632113"/>
                <a:gd name="connsiteY6" fmla="*/ 51599 h 1064510"/>
                <a:gd name="connsiteX7" fmla="*/ 44328 w 632113"/>
                <a:gd name="connsiteY7" fmla="*/ 112738 h 1064510"/>
                <a:gd name="connsiteX8" fmla="*/ 59866 w 632113"/>
                <a:gd name="connsiteY8" fmla="*/ 288048 h 1064510"/>
                <a:gd name="connsiteX9" fmla="*/ 47368 w 632113"/>
                <a:gd name="connsiteY9" fmla="*/ 249203 h 1064510"/>
                <a:gd name="connsiteX10" fmla="*/ 24736 w 632113"/>
                <a:gd name="connsiteY10" fmla="*/ 199549 h 1064510"/>
                <a:gd name="connsiteX11" fmla="*/ 7171 w 632113"/>
                <a:gd name="connsiteY11" fmla="*/ 217451 h 1064510"/>
                <a:gd name="connsiteX12" fmla="*/ 60204 w 632113"/>
                <a:gd name="connsiteY12" fmla="*/ 401882 h 1064510"/>
                <a:gd name="connsiteX13" fmla="*/ 80471 w 632113"/>
                <a:gd name="connsiteY13" fmla="*/ 425864 h 1064510"/>
                <a:gd name="connsiteX14" fmla="*/ 136543 w 632113"/>
                <a:gd name="connsiteY14" fmla="*/ 577192 h 1064510"/>
                <a:gd name="connsiteX15" fmla="*/ 129787 w 632113"/>
                <a:gd name="connsiteY15" fmla="*/ 618064 h 1064510"/>
                <a:gd name="connsiteX16" fmla="*/ 128436 w 632113"/>
                <a:gd name="connsiteY16" fmla="*/ 617388 h 1064510"/>
                <a:gd name="connsiteX17" fmla="*/ 92293 w 632113"/>
                <a:gd name="connsiteY17" fmla="*/ 795401 h 1064510"/>
                <a:gd name="connsiteX18" fmla="*/ 344281 w 632113"/>
                <a:gd name="connsiteY18" fmla="*/ 1063602 h 1064510"/>
                <a:gd name="connsiteX19" fmla="*/ 353401 w 632113"/>
                <a:gd name="connsiteY19" fmla="*/ 1060900 h 1064510"/>
                <a:gd name="connsiteX20" fmla="*/ 551005 w 632113"/>
                <a:gd name="connsiteY20" fmla="*/ 745746 h 1064510"/>
                <a:gd name="connsiteX21" fmla="*/ 534454 w 632113"/>
                <a:gd name="connsiteY21" fmla="*/ 617051 h 1064510"/>
                <a:gd name="connsiteX22" fmla="*/ 535805 w 632113"/>
                <a:gd name="connsiteY22" fmla="*/ 558614 h 1064510"/>
                <a:gd name="connsiteX23" fmla="*/ 605388 w 632113"/>
                <a:gd name="connsiteY23" fmla="*/ 352903 h 1064510"/>
                <a:gd name="connsiteX24" fmla="*/ 620927 w 632113"/>
                <a:gd name="connsiteY24" fmla="*/ 314395 h 1064510"/>
                <a:gd name="connsiteX25" fmla="*/ 632073 w 632113"/>
                <a:gd name="connsiteY25" fmla="*/ 210695 h 1064510"/>
                <a:gd name="connsiteX26" fmla="*/ 604713 w 632113"/>
                <a:gd name="connsiteY26" fmla="*/ 174215 h 10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2113" h="106451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2D785C4-6A09-42A9-B007-3CEF1FE253F7}"/>
                </a:ext>
              </a:extLst>
            </p:cNvPr>
            <p:cNvSpPr/>
            <p:nvPr/>
          </p:nvSpPr>
          <p:spPr>
            <a:xfrm>
              <a:off x="1314805" y="2346925"/>
              <a:ext cx="758758" cy="645701"/>
            </a:xfrm>
            <a:custGeom>
              <a:avLst/>
              <a:gdLst>
                <a:gd name="connsiteX0" fmla="*/ 85505 w 661765"/>
                <a:gd name="connsiteY0" fmla="*/ 524315 h 563160"/>
                <a:gd name="connsiteX1" fmla="*/ 98003 w 661765"/>
                <a:gd name="connsiteY1" fmla="*/ 563160 h 563160"/>
                <a:gd name="connsiteX2" fmla="*/ 82464 w 661765"/>
                <a:gd name="connsiteY2" fmla="*/ 387850 h 563160"/>
                <a:gd name="connsiteX3" fmla="*/ 156102 w 661765"/>
                <a:gd name="connsiteY3" fmla="*/ 326711 h 563160"/>
                <a:gd name="connsiteX4" fmla="*/ 461459 w 661765"/>
                <a:gd name="connsiteY4" fmla="*/ 291582 h 563160"/>
                <a:gd name="connsiteX5" fmla="*/ 464499 w 661765"/>
                <a:gd name="connsiteY5" fmla="*/ 290230 h 563160"/>
                <a:gd name="connsiteX6" fmla="*/ 589817 w 661765"/>
                <a:gd name="connsiteY6" fmla="*/ 360152 h 563160"/>
                <a:gd name="connsiteX7" fmla="*/ 616164 w 661765"/>
                <a:gd name="connsiteY7" fmla="*/ 515533 h 563160"/>
                <a:gd name="connsiteX8" fmla="*/ 626636 w 661765"/>
                <a:gd name="connsiteY8" fmla="*/ 477025 h 563160"/>
                <a:gd name="connsiteX9" fmla="*/ 642849 w 661765"/>
                <a:gd name="connsiteY9" fmla="*/ 449327 h 563160"/>
                <a:gd name="connsiteX10" fmla="*/ 658387 w 661765"/>
                <a:gd name="connsiteY10" fmla="*/ 333467 h 563160"/>
                <a:gd name="connsiteX11" fmla="*/ 624609 w 661765"/>
                <a:gd name="connsiteY11" fmla="*/ 138903 h 563160"/>
                <a:gd name="connsiteX12" fmla="*/ 472606 w 661765"/>
                <a:gd name="connsiteY12" fmla="*/ 25069 h 563160"/>
                <a:gd name="connsiteX13" fmla="*/ 288851 w 661765"/>
                <a:gd name="connsiteY13" fmla="*/ 8180 h 563160"/>
                <a:gd name="connsiteX14" fmla="*/ 69629 w 661765"/>
                <a:gd name="connsiteY14" fmla="*/ 118636 h 563160"/>
                <a:gd name="connsiteX15" fmla="*/ 2072 w 661765"/>
                <a:gd name="connsiteY15" fmla="*/ 228078 h 563160"/>
                <a:gd name="connsiteX16" fmla="*/ 22677 w 661765"/>
                <a:gd name="connsiteY16" fmla="*/ 351707 h 563160"/>
                <a:gd name="connsiteX17" fmla="*/ 62535 w 661765"/>
                <a:gd name="connsiteY17" fmla="*/ 474999 h 563160"/>
                <a:gd name="connsiteX18" fmla="*/ 62535 w 661765"/>
                <a:gd name="connsiteY18" fmla="*/ 474999 h 563160"/>
                <a:gd name="connsiteX19" fmla="*/ 85505 w 661765"/>
                <a:gd name="connsiteY19" fmla="*/ 524315 h 5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1765" h="56316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96A5D7A1-65BE-44A9-B82A-8A741BA4DB55}"/>
                </a:ext>
              </a:extLst>
            </p:cNvPr>
            <p:cNvSpPr/>
            <p:nvPr/>
          </p:nvSpPr>
          <p:spPr>
            <a:xfrm>
              <a:off x="1383677" y="2853053"/>
              <a:ext cx="679584" cy="290281"/>
            </a:xfrm>
            <a:custGeom>
              <a:avLst/>
              <a:gdLst>
                <a:gd name="connsiteX0" fmla="*/ 590212 w 592712"/>
                <a:gd name="connsiteY0" fmla="*/ 3507 h 253174"/>
                <a:gd name="connsiteX1" fmla="*/ 579066 w 592712"/>
                <a:gd name="connsiteY1" fmla="*/ 2156 h 253174"/>
                <a:gd name="connsiteX2" fmla="*/ 562176 w 592712"/>
                <a:gd name="connsiteY2" fmla="*/ 48432 h 253174"/>
                <a:gd name="connsiteX3" fmla="*/ 519615 w 592712"/>
                <a:gd name="connsiteY3" fmla="*/ 85926 h 253174"/>
                <a:gd name="connsiteX4" fmla="*/ 446316 w 592712"/>
                <a:gd name="connsiteY4" fmla="*/ 90318 h 253174"/>
                <a:gd name="connsiteX5" fmla="*/ 323025 w 592712"/>
                <a:gd name="connsiteY5" fmla="*/ 118691 h 253174"/>
                <a:gd name="connsiteX6" fmla="*/ 303433 w 592712"/>
                <a:gd name="connsiteY6" fmla="*/ 131527 h 253174"/>
                <a:gd name="connsiteX7" fmla="*/ 263575 w 592712"/>
                <a:gd name="connsiteY7" fmla="*/ 132541 h 253174"/>
                <a:gd name="connsiteX8" fmla="*/ 244321 w 592712"/>
                <a:gd name="connsiteY8" fmla="*/ 121056 h 253174"/>
                <a:gd name="connsiteX9" fmla="*/ 160213 w 592712"/>
                <a:gd name="connsiteY9" fmla="*/ 108220 h 253174"/>
                <a:gd name="connsiteX10" fmla="*/ 62593 w 592712"/>
                <a:gd name="connsiteY10" fmla="*/ 106531 h 253174"/>
                <a:gd name="connsiteX11" fmla="*/ 27801 w 592712"/>
                <a:gd name="connsiteY11" fmla="*/ 83562 h 253174"/>
                <a:gd name="connsiteX12" fmla="*/ 1116 w 592712"/>
                <a:gd name="connsiteY12" fmla="*/ 15667 h 253174"/>
                <a:gd name="connsiteX13" fmla="*/ 2805 w 592712"/>
                <a:gd name="connsiteY13" fmla="*/ 27490 h 253174"/>
                <a:gd name="connsiteX14" fmla="*/ 778 w 592712"/>
                <a:gd name="connsiteY14" fmla="*/ 51810 h 253174"/>
                <a:gd name="connsiteX15" fmla="*/ 39285 w 592712"/>
                <a:gd name="connsiteY15" fmla="*/ 175777 h 253174"/>
                <a:gd name="connsiteX16" fmla="*/ 131501 w 592712"/>
                <a:gd name="connsiteY16" fmla="*/ 252116 h 253174"/>
                <a:gd name="connsiteX17" fmla="*/ 198720 w 592712"/>
                <a:gd name="connsiteY17" fmla="*/ 253130 h 253174"/>
                <a:gd name="connsiteX18" fmla="*/ 268641 w 592712"/>
                <a:gd name="connsiteY18" fmla="*/ 206853 h 253174"/>
                <a:gd name="connsiteX19" fmla="*/ 310189 w 592712"/>
                <a:gd name="connsiteY19" fmla="*/ 206178 h 253174"/>
                <a:gd name="connsiteX20" fmla="*/ 360181 w 592712"/>
                <a:gd name="connsiteY20" fmla="*/ 245699 h 253174"/>
                <a:gd name="connsiteX21" fmla="*/ 454423 w 592712"/>
                <a:gd name="connsiteY21" fmla="*/ 245699 h 253174"/>
                <a:gd name="connsiteX22" fmla="*/ 538531 w 592712"/>
                <a:gd name="connsiteY22" fmla="*/ 185573 h 253174"/>
                <a:gd name="connsiteX23" fmla="*/ 585146 w 592712"/>
                <a:gd name="connsiteY23" fmla="*/ 30192 h 253174"/>
                <a:gd name="connsiteX24" fmla="*/ 591564 w 592712"/>
                <a:gd name="connsiteY24" fmla="*/ 4182 h 253174"/>
                <a:gd name="connsiteX25" fmla="*/ 590212 w 592712"/>
                <a:gd name="connsiteY25" fmla="*/ 3507 h 25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2712" h="253174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C360F7A-1714-447A-B245-1A157AF46D74}"/>
                </a:ext>
              </a:extLst>
            </p:cNvPr>
            <p:cNvSpPr/>
            <p:nvPr/>
          </p:nvSpPr>
          <p:spPr>
            <a:xfrm>
              <a:off x="655319" y="3440724"/>
              <a:ext cx="2212212" cy="1584052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8BB43FA-3B65-440C-BB14-1F91B1640F95}"/>
                </a:ext>
              </a:extLst>
            </p:cNvPr>
            <p:cNvSpPr/>
            <p:nvPr/>
          </p:nvSpPr>
          <p:spPr>
            <a:xfrm>
              <a:off x="749796" y="4157992"/>
              <a:ext cx="1927171" cy="1091779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753FF864-44F7-4E06-BC87-8D60CF9A2ABD}"/>
                </a:ext>
              </a:extLst>
            </p:cNvPr>
            <p:cNvSpPr/>
            <p:nvPr/>
          </p:nvSpPr>
          <p:spPr>
            <a:xfrm>
              <a:off x="1421937" y="3364816"/>
              <a:ext cx="314681" cy="494960"/>
            </a:xfrm>
            <a:custGeom>
              <a:avLst/>
              <a:gdLst>
                <a:gd name="connsiteX0" fmla="*/ 72460 w 274455"/>
                <a:gd name="connsiteY0" fmla="*/ 0 h 431688"/>
                <a:gd name="connsiteX1" fmla="*/ 193387 w 274455"/>
                <a:gd name="connsiteY1" fmla="*/ 286779 h 431688"/>
                <a:gd name="connsiteX2" fmla="*/ 215005 w 274455"/>
                <a:gd name="connsiteY2" fmla="*/ 321571 h 431688"/>
                <a:gd name="connsiteX3" fmla="*/ 274455 w 274455"/>
                <a:gd name="connsiteY3" fmla="*/ 431689 h 431688"/>
                <a:gd name="connsiteX4" fmla="*/ 174809 w 274455"/>
                <a:gd name="connsiteY4" fmla="*/ 340825 h 431688"/>
                <a:gd name="connsiteX5" fmla="*/ 131910 w 274455"/>
                <a:gd name="connsiteY5" fmla="*/ 302655 h 431688"/>
                <a:gd name="connsiteX6" fmla="*/ 83269 w 274455"/>
                <a:gd name="connsiteY6" fmla="*/ 326300 h 431688"/>
                <a:gd name="connsiteX7" fmla="*/ 16726 w 274455"/>
                <a:gd name="connsiteY7" fmla="*/ 425609 h 431688"/>
                <a:gd name="connsiteX8" fmla="*/ 1863 w 274455"/>
                <a:gd name="connsiteY8" fmla="*/ 266850 h 431688"/>
                <a:gd name="connsiteX9" fmla="*/ 4228 w 274455"/>
                <a:gd name="connsiteY9" fmla="*/ 101335 h 431688"/>
                <a:gd name="connsiteX10" fmla="*/ 850 w 274455"/>
                <a:gd name="connsiteY10" fmla="*/ 79042 h 431688"/>
                <a:gd name="connsiteX11" fmla="*/ 72460 w 274455"/>
                <a:gd name="connsiteY11" fmla="*/ 0 h 4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455" h="431688">
                  <a:moveTo>
                    <a:pt x="72460" y="0"/>
                  </a:moveTo>
                  <a:cubicBezTo>
                    <a:pt x="56922" y="119238"/>
                    <a:pt x="125155" y="203009"/>
                    <a:pt x="193387" y="286779"/>
                  </a:cubicBezTo>
                  <a:cubicBezTo>
                    <a:pt x="202170" y="297588"/>
                    <a:pt x="217708" y="307046"/>
                    <a:pt x="215005" y="321571"/>
                  </a:cubicBezTo>
                  <a:cubicBezTo>
                    <a:pt x="205547" y="374941"/>
                    <a:pt x="241353" y="402302"/>
                    <a:pt x="274455" y="431689"/>
                  </a:cubicBezTo>
                  <a:cubicBezTo>
                    <a:pt x="231219" y="412773"/>
                    <a:pt x="180214" y="402977"/>
                    <a:pt x="174809" y="340825"/>
                  </a:cubicBezTo>
                  <a:cubicBezTo>
                    <a:pt x="172782" y="317518"/>
                    <a:pt x="153866" y="306371"/>
                    <a:pt x="131910" y="302655"/>
                  </a:cubicBezTo>
                  <a:cubicBezTo>
                    <a:pt x="110292" y="298940"/>
                    <a:pt x="94078" y="306709"/>
                    <a:pt x="83269" y="326300"/>
                  </a:cubicBezTo>
                  <a:cubicBezTo>
                    <a:pt x="64016" y="360079"/>
                    <a:pt x="44086" y="393181"/>
                    <a:pt x="16726" y="425609"/>
                  </a:cubicBezTo>
                  <a:cubicBezTo>
                    <a:pt x="11659" y="372577"/>
                    <a:pt x="3552" y="319882"/>
                    <a:pt x="1863" y="266850"/>
                  </a:cubicBezTo>
                  <a:cubicBezTo>
                    <a:pt x="-164" y="211791"/>
                    <a:pt x="-1852" y="156394"/>
                    <a:pt x="4228" y="101335"/>
                  </a:cubicBezTo>
                  <a:cubicBezTo>
                    <a:pt x="4903" y="94242"/>
                    <a:pt x="2201" y="86473"/>
                    <a:pt x="850" y="79042"/>
                  </a:cubicBezTo>
                  <a:cubicBezTo>
                    <a:pt x="27535" y="54383"/>
                    <a:pt x="36655" y="15200"/>
                    <a:pt x="7246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B92A49AB-2EDC-494D-98E4-02A9BD309329}"/>
                </a:ext>
              </a:extLst>
            </p:cNvPr>
            <p:cNvSpPr/>
            <p:nvPr/>
          </p:nvSpPr>
          <p:spPr>
            <a:xfrm>
              <a:off x="1812142" y="3364816"/>
              <a:ext cx="261640" cy="463977"/>
            </a:xfrm>
            <a:custGeom>
              <a:avLst/>
              <a:gdLst>
                <a:gd name="connsiteX0" fmla="*/ 0 w 228194"/>
                <a:gd name="connsiteY0" fmla="*/ 404666 h 404666"/>
                <a:gd name="connsiteX1" fmla="*/ 48303 w 228194"/>
                <a:gd name="connsiteY1" fmla="*/ 301642 h 404666"/>
                <a:gd name="connsiteX2" fmla="*/ 60464 w 228194"/>
                <a:gd name="connsiteY2" fmla="*/ 272592 h 404666"/>
                <a:gd name="connsiteX3" fmla="*/ 138492 w 228194"/>
                <a:gd name="connsiteY3" fmla="*/ 0 h 404666"/>
                <a:gd name="connsiteX4" fmla="*/ 202671 w 228194"/>
                <a:gd name="connsiteY4" fmla="*/ 66544 h 404666"/>
                <a:gd name="connsiteX5" fmla="*/ 218547 w 228194"/>
                <a:gd name="connsiteY5" fmla="*/ 389466 h 404666"/>
                <a:gd name="connsiteX6" fmla="*/ 168892 w 228194"/>
                <a:gd name="connsiteY6" fmla="*/ 305020 h 404666"/>
                <a:gd name="connsiteX7" fmla="*/ 120589 w 228194"/>
                <a:gd name="connsiteY7" fmla="*/ 275632 h 404666"/>
                <a:gd name="connsiteX8" fmla="*/ 82420 w 228194"/>
                <a:gd name="connsiteY8" fmla="*/ 316842 h 404666"/>
                <a:gd name="connsiteX9" fmla="*/ 0 w 228194"/>
                <a:gd name="connsiteY9" fmla="*/ 404666 h 40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94" h="404666">
                  <a:moveTo>
                    <a:pt x="0" y="404666"/>
                  </a:moveTo>
                  <a:cubicBezTo>
                    <a:pt x="28374" y="375954"/>
                    <a:pt x="56410" y="347580"/>
                    <a:pt x="48303" y="301642"/>
                  </a:cubicBezTo>
                  <a:cubicBezTo>
                    <a:pt x="46277" y="290833"/>
                    <a:pt x="53370" y="281037"/>
                    <a:pt x="60464" y="272592"/>
                  </a:cubicBezTo>
                  <a:cubicBezTo>
                    <a:pt x="128021" y="193551"/>
                    <a:pt x="160110" y="104375"/>
                    <a:pt x="138492" y="0"/>
                  </a:cubicBezTo>
                  <a:cubicBezTo>
                    <a:pt x="174635" y="7769"/>
                    <a:pt x="180377" y="45263"/>
                    <a:pt x="202671" y="66544"/>
                  </a:cubicBezTo>
                  <a:cubicBezTo>
                    <a:pt x="226654" y="171257"/>
                    <a:pt x="237463" y="276646"/>
                    <a:pt x="218547" y="389466"/>
                  </a:cubicBezTo>
                  <a:cubicBezTo>
                    <a:pt x="195915" y="360416"/>
                    <a:pt x="182066" y="332718"/>
                    <a:pt x="168892" y="305020"/>
                  </a:cubicBezTo>
                  <a:cubicBezTo>
                    <a:pt x="159097" y="284077"/>
                    <a:pt x="144910" y="272930"/>
                    <a:pt x="120589" y="275632"/>
                  </a:cubicBezTo>
                  <a:cubicBezTo>
                    <a:pt x="95593" y="278672"/>
                    <a:pt x="86473" y="294548"/>
                    <a:pt x="82420" y="316842"/>
                  </a:cubicBezTo>
                  <a:cubicBezTo>
                    <a:pt x="73975" y="363794"/>
                    <a:pt x="46952" y="393519"/>
                    <a:pt x="0" y="4046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87858C4F-7418-4DA0-B2BA-5CEF3B5B0338}"/>
                </a:ext>
              </a:extLst>
            </p:cNvPr>
            <p:cNvSpPr/>
            <p:nvPr/>
          </p:nvSpPr>
          <p:spPr>
            <a:xfrm>
              <a:off x="1506568" y="3309820"/>
              <a:ext cx="463245" cy="263572"/>
            </a:xfrm>
            <a:custGeom>
              <a:avLst/>
              <a:gdLst>
                <a:gd name="connsiteX0" fmla="*/ 402639 w 404028"/>
                <a:gd name="connsiteY0" fmla="*/ 36481 h 229879"/>
                <a:gd name="connsiteX1" fmla="*/ 330016 w 404028"/>
                <a:gd name="connsiteY1" fmla="*/ 155381 h 229879"/>
                <a:gd name="connsiteX2" fmla="*/ 264148 w 404028"/>
                <a:gd name="connsiteY2" fmla="*/ 212467 h 229879"/>
                <a:gd name="connsiteX3" fmla="*/ 139167 w 404028"/>
                <a:gd name="connsiteY3" fmla="*/ 209089 h 229879"/>
                <a:gd name="connsiteX4" fmla="*/ 21618 w 404028"/>
                <a:gd name="connsiteY4" fmla="*/ 73975 h 229879"/>
                <a:gd name="connsiteX5" fmla="*/ 0 w 404028"/>
                <a:gd name="connsiteY5" fmla="*/ 48641 h 229879"/>
                <a:gd name="connsiteX6" fmla="*/ 5404 w 404028"/>
                <a:gd name="connsiteY6" fmla="*/ 5067 h 229879"/>
                <a:gd name="connsiteX7" fmla="*/ 111131 w 404028"/>
                <a:gd name="connsiteY7" fmla="*/ 148625 h 229879"/>
                <a:gd name="connsiteX8" fmla="*/ 317180 w 404028"/>
                <a:gd name="connsiteY8" fmla="*/ 130047 h 229879"/>
                <a:gd name="connsiteX9" fmla="*/ 402977 w 404028"/>
                <a:gd name="connsiteY9" fmla="*/ 0 h 229879"/>
                <a:gd name="connsiteX10" fmla="*/ 402639 w 404028"/>
                <a:gd name="connsiteY10" fmla="*/ 36481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28" h="229879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897A76DB-3212-476E-8AA9-D866AB2B3DC1}"/>
                </a:ext>
              </a:extLst>
            </p:cNvPr>
            <p:cNvSpPr/>
            <p:nvPr/>
          </p:nvSpPr>
          <p:spPr>
            <a:xfrm>
              <a:off x="2395793" y="3686656"/>
              <a:ext cx="217271" cy="477532"/>
            </a:xfrm>
            <a:custGeom>
              <a:avLst/>
              <a:gdLst>
                <a:gd name="connsiteX0" fmla="*/ 189497 w 189497"/>
                <a:gd name="connsiteY0" fmla="*/ 19254 h 416488"/>
                <a:gd name="connsiteX1" fmla="*/ 41885 w 189497"/>
                <a:gd name="connsiteY1" fmla="*/ 233747 h 416488"/>
                <a:gd name="connsiteX2" fmla="*/ 26685 w 189497"/>
                <a:gd name="connsiteY2" fmla="*/ 362105 h 416488"/>
                <a:gd name="connsiteX3" fmla="*/ 19929 w 189497"/>
                <a:gd name="connsiteY3" fmla="*/ 416489 h 416488"/>
                <a:gd name="connsiteX4" fmla="*/ 338 w 189497"/>
                <a:gd name="connsiteY4" fmla="*/ 416489 h 416488"/>
                <a:gd name="connsiteX5" fmla="*/ 0 w 189497"/>
                <a:gd name="connsiteY5" fmla="*/ 411084 h 416488"/>
                <a:gd name="connsiteX6" fmla="*/ 13849 w 189497"/>
                <a:gd name="connsiteY6" fmla="*/ 305357 h 416488"/>
                <a:gd name="connsiteX7" fmla="*/ 122616 w 189497"/>
                <a:gd name="connsiteY7" fmla="*/ 57761 h 416488"/>
                <a:gd name="connsiteX8" fmla="*/ 169905 w 189497"/>
                <a:gd name="connsiteY8" fmla="*/ 0 h 416488"/>
                <a:gd name="connsiteX9" fmla="*/ 189497 w 189497"/>
                <a:gd name="connsiteY9" fmla="*/ 19254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97" h="416488">
                  <a:moveTo>
                    <a:pt x="189497" y="19254"/>
                  </a:moveTo>
                  <a:cubicBezTo>
                    <a:pt x="126331" y="81068"/>
                    <a:pt x="72624" y="149976"/>
                    <a:pt x="41885" y="233747"/>
                  </a:cubicBezTo>
                  <a:cubicBezTo>
                    <a:pt x="27023" y="274619"/>
                    <a:pt x="30401" y="319207"/>
                    <a:pt x="26685" y="362105"/>
                  </a:cubicBezTo>
                  <a:cubicBezTo>
                    <a:pt x="24996" y="380346"/>
                    <a:pt x="27023" y="398924"/>
                    <a:pt x="19929" y="416489"/>
                  </a:cubicBezTo>
                  <a:cubicBezTo>
                    <a:pt x="13511" y="416489"/>
                    <a:pt x="7093" y="416489"/>
                    <a:pt x="338" y="416489"/>
                  </a:cubicBezTo>
                  <a:cubicBezTo>
                    <a:pt x="338" y="414800"/>
                    <a:pt x="0" y="413111"/>
                    <a:pt x="0" y="411084"/>
                  </a:cubicBezTo>
                  <a:cubicBezTo>
                    <a:pt x="9120" y="376292"/>
                    <a:pt x="12836" y="340825"/>
                    <a:pt x="13849" y="305357"/>
                  </a:cubicBezTo>
                  <a:cubicBezTo>
                    <a:pt x="16551" y="208075"/>
                    <a:pt x="63503" y="130385"/>
                    <a:pt x="122616" y="57761"/>
                  </a:cubicBezTo>
                  <a:cubicBezTo>
                    <a:pt x="138154" y="38507"/>
                    <a:pt x="154030" y="19254"/>
                    <a:pt x="169905" y="0"/>
                  </a:cubicBezTo>
                  <a:cubicBezTo>
                    <a:pt x="176323" y="6418"/>
                    <a:pt x="182741" y="12836"/>
                    <a:pt x="189497" y="1925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78773161-6526-4627-964B-0AE5C4023B26}"/>
                </a:ext>
              </a:extLst>
            </p:cNvPr>
            <p:cNvSpPr/>
            <p:nvPr/>
          </p:nvSpPr>
          <p:spPr>
            <a:xfrm>
              <a:off x="908199" y="3686656"/>
              <a:ext cx="194420" cy="477532"/>
            </a:xfrm>
            <a:custGeom>
              <a:avLst/>
              <a:gdLst>
                <a:gd name="connsiteX0" fmla="*/ 162474 w 169567"/>
                <a:gd name="connsiteY0" fmla="*/ 416489 h 416488"/>
                <a:gd name="connsiteX1" fmla="*/ 147612 w 169567"/>
                <a:gd name="connsiteY1" fmla="*/ 313464 h 416488"/>
                <a:gd name="connsiteX2" fmla="*/ 19254 w 169567"/>
                <a:gd name="connsiteY2" fmla="*/ 42223 h 416488"/>
                <a:gd name="connsiteX3" fmla="*/ 0 w 169567"/>
                <a:gd name="connsiteY3" fmla="*/ 20267 h 416488"/>
                <a:gd name="connsiteX4" fmla="*/ 18916 w 169567"/>
                <a:gd name="connsiteY4" fmla="*/ 0 h 416488"/>
                <a:gd name="connsiteX5" fmla="*/ 61139 w 169567"/>
                <a:gd name="connsiteY5" fmla="*/ 57423 h 416488"/>
                <a:gd name="connsiteX6" fmla="*/ 169568 w 169567"/>
                <a:gd name="connsiteY6" fmla="*/ 416489 h 416488"/>
                <a:gd name="connsiteX7" fmla="*/ 162474 w 169567"/>
                <a:gd name="connsiteY7" fmla="*/ 416489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567" h="416488">
                  <a:moveTo>
                    <a:pt x="162474" y="416489"/>
                  </a:moveTo>
                  <a:cubicBezTo>
                    <a:pt x="157408" y="382035"/>
                    <a:pt x="150990" y="347918"/>
                    <a:pt x="147612" y="313464"/>
                  </a:cubicBezTo>
                  <a:cubicBezTo>
                    <a:pt x="136803" y="207738"/>
                    <a:pt x="92215" y="118225"/>
                    <a:pt x="19254" y="42223"/>
                  </a:cubicBezTo>
                  <a:cubicBezTo>
                    <a:pt x="12498" y="35130"/>
                    <a:pt x="6418" y="27698"/>
                    <a:pt x="0" y="20267"/>
                  </a:cubicBezTo>
                  <a:cubicBezTo>
                    <a:pt x="6418" y="13511"/>
                    <a:pt x="12836" y="6756"/>
                    <a:pt x="18916" y="0"/>
                  </a:cubicBezTo>
                  <a:cubicBezTo>
                    <a:pt x="32765" y="19254"/>
                    <a:pt x="45601" y="39521"/>
                    <a:pt x="61139" y="57423"/>
                  </a:cubicBezTo>
                  <a:cubicBezTo>
                    <a:pt x="149976" y="161461"/>
                    <a:pt x="163150" y="287793"/>
                    <a:pt x="169568" y="416489"/>
                  </a:cubicBezTo>
                  <a:cubicBezTo>
                    <a:pt x="166866" y="416489"/>
                    <a:pt x="164501" y="416489"/>
                    <a:pt x="162474" y="4164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55A266C-60C8-4C6B-B007-264F1C4065A9}"/>
                </a:ext>
              </a:extLst>
            </p:cNvPr>
            <p:cNvSpPr/>
            <p:nvPr/>
          </p:nvSpPr>
          <p:spPr>
            <a:xfrm>
              <a:off x="1752842" y="3873331"/>
              <a:ext cx="29864" cy="284660"/>
            </a:xfrm>
            <a:custGeom>
              <a:avLst/>
              <a:gdLst>
                <a:gd name="connsiteX0" fmla="*/ 38 w 26046"/>
                <a:gd name="connsiteY0" fmla="*/ 0 h 248271"/>
                <a:gd name="connsiteX1" fmla="*/ 6456 w 26046"/>
                <a:gd name="connsiteY1" fmla="*/ 2027 h 248271"/>
                <a:gd name="connsiteX2" fmla="*/ 18278 w 26046"/>
                <a:gd name="connsiteY2" fmla="*/ 102011 h 248271"/>
                <a:gd name="connsiteX3" fmla="*/ 26047 w 26046"/>
                <a:gd name="connsiteY3" fmla="*/ 248272 h 248271"/>
                <a:gd name="connsiteX4" fmla="*/ 1051 w 26046"/>
                <a:gd name="connsiteY4" fmla="*/ 207062 h 248271"/>
                <a:gd name="connsiteX5" fmla="*/ 38 w 26046"/>
                <a:gd name="connsiteY5" fmla="*/ 0 h 2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6" h="248271">
                  <a:moveTo>
                    <a:pt x="38" y="0"/>
                  </a:moveTo>
                  <a:cubicBezTo>
                    <a:pt x="2064" y="676"/>
                    <a:pt x="4429" y="1351"/>
                    <a:pt x="6456" y="2027"/>
                  </a:cubicBezTo>
                  <a:cubicBezTo>
                    <a:pt x="16589" y="34454"/>
                    <a:pt x="14900" y="68570"/>
                    <a:pt x="18278" y="102011"/>
                  </a:cubicBezTo>
                  <a:cubicBezTo>
                    <a:pt x="23007" y="150652"/>
                    <a:pt x="23682" y="199293"/>
                    <a:pt x="26047" y="248272"/>
                  </a:cubicBezTo>
                  <a:cubicBezTo>
                    <a:pt x="-1314" y="246245"/>
                    <a:pt x="1389" y="224289"/>
                    <a:pt x="1051" y="207062"/>
                  </a:cubicBezTo>
                  <a:cubicBezTo>
                    <a:pt x="-300" y="138154"/>
                    <a:pt x="38" y="69246"/>
                    <a:pt x="3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2C9F1F6-1467-415A-A1F4-4CB1DEF1647B}"/>
                </a:ext>
              </a:extLst>
            </p:cNvPr>
            <p:cNvSpPr/>
            <p:nvPr/>
          </p:nvSpPr>
          <p:spPr>
            <a:xfrm>
              <a:off x="1750601" y="2984969"/>
              <a:ext cx="214859" cy="115954"/>
            </a:xfrm>
            <a:custGeom>
              <a:avLst/>
              <a:gdLst>
                <a:gd name="connsiteX0" fmla="*/ 140484 w 187393"/>
                <a:gd name="connsiteY0" fmla="*/ 3301 h 101131"/>
                <a:gd name="connsiteX1" fmla="*/ 186761 w 187393"/>
                <a:gd name="connsiteY1" fmla="*/ 24919 h 101131"/>
                <a:gd name="connsiteX2" fmla="*/ 145213 w 187393"/>
                <a:gd name="connsiteY2" fmla="*/ 93152 h 101131"/>
                <a:gd name="connsiteX3" fmla="*/ 48269 w 187393"/>
                <a:gd name="connsiteY3" fmla="*/ 99907 h 101131"/>
                <a:gd name="connsiteX4" fmla="*/ 8411 w 187393"/>
                <a:gd name="connsiteY4" fmla="*/ 71533 h 101131"/>
                <a:gd name="connsiteX5" fmla="*/ 34758 w 187393"/>
                <a:gd name="connsiteY5" fmla="*/ 17826 h 101131"/>
                <a:gd name="connsiteX6" fmla="*/ 140484 w 187393"/>
                <a:gd name="connsiteY6" fmla="*/ 3301 h 10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93" h="101131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rgbClr val="FDFDFD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87672D63-8401-41CD-8C4E-F66E1EC860B7}"/>
                </a:ext>
              </a:extLst>
            </p:cNvPr>
            <p:cNvSpPr/>
            <p:nvPr/>
          </p:nvSpPr>
          <p:spPr>
            <a:xfrm>
              <a:off x="1465443" y="3006082"/>
              <a:ext cx="203906" cy="103788"/>
            </a:xfrm>
            <a:custGeom>
              <a:avLst/>
              <a:gdLst>
                <a:gd name="connsiteX0" fmla="*/ 145648 w 177840"/>
                <a:gd name="connsiteY0" fmla="*/ 3465 h 90521"/>
                <a:gd name="connsiteX1" fmla="*/ 177399 w 177840"/>
                <a:gd name="connsiteY1" fmla="*/ 34879 h 90521"/>
                <a:gd name="connsiteX2" fmla="*/ 145310 w 177840"/>
                <a:gd name="connsiteY2" fmla="*/ 84534 h 90521"/>
                <a:gd name="connsiteX3" fmla="*/ 64579 w 177840"/>
                <a:gd name="connsiteY3" fmla="*/ 89600 h 90521"/>
                <a:gd name="connsiteX4" fmla="*/ 400 w 177840"/>
                <a:gd name="connsiteY4" fmla="*/ 25421 h 90521"/>
                <a:gd name="connsiteX5" fmla="*/ 22694 w 177840"/>
                <a:gd name="connsiteY5" fmla="*/ 87 h 90521"/>
                <a:gd name="connsiteX6" fmla="*/ 145648 w 177840"/>
                <a:gd name="connsiteY6" fmla="*/ 3465 h 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40" h="90521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rgbClr val="FDFDFD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35FD75BE-493D-4829-A33D-C2657EC9D496}"/>
                </a:ext>
              </a:extLst>
            </p:cNvPr>
            <p:cNvSpPr/>
            <p:nvPr/>
          </p:nvSpPr>
          <p:spPr>
            <a:xfrm>
              <a:off x="1594060" y="4625912"/>
              <a:ext cx="286029" cy="281153"/>
            </a:xfrm>
            <a:custGeom>
              <a:avLst/>
              <a:gdLst>
                <a:gd name="connsiteX0" fmla="*/ 247965 w 249465"/>
                <a:gd name="connsiteY0" fmla="*/ 65469 h 245213"/>
                <a:gd name="connsiteX1" fmla="*/ 231076 w 249465"/>
                <a:gd name="connsiteY1" fmla="*/ 163765 h 245213"/>
                <a:gd name="connsiteX2" fmla="*/ 127038 w 249465"/>
                <a:gd name="connsiteY2" fmla="*/ 245171 h 245213"/>
                <a:gd name="connsiteX3" fmla="*/ 24351 w 249465"/>
                <a:gd name="connsiteY3" fmla="*/ 175587 h 245213"/>
                <a:gd name="connsiteX4" fmla="*/ 31 w 249465"/>
                <a:gd name="connsiteY4" fmla="*/ 52633 h 245213"/>
                <a:gd name="connsiteX5" fmla="*/ 23000 w 249465"/>
                <a:gd name="connsiteY5" fmla="*/ 33380 h 245213"/>
                <a:gd name="connsiteX6" fmla="*/ 113864 w 249465"/>
                <a:gd name="connsiteY6" fmla="*/ 4330 h 245213"/>
                <a:gd name="connsiteX7" fmla="*/ 136158 w 249465"/>
                <a:gd name="connsiteY7" fmla="*/ 6695 h 245213"/>
                <a:gd name="connsiteX8" fmla="*/ 214862 w 249465"/>
                <a:gd name="connsiteY8" fmla="*/ 32366 h 245213"/>
                <a:gd name="connsiteX9" fmla="*/ 247965 w 249465"/>
                <a:gd name="connsiteY9" fmla="*/ 65469 h 24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465" h="245213">
                  <a:moveTo>
                    <a:pt x="247965" y="65469"/>
                  </a:moveTo>
                  <a:cubicBezTo>
                    <a:pt x="244249" y="102288"/>
                    <a:pt x="242898" y="134040"/>
                    <a:pt x="231076" y="163765"/>
                  </a:cubicBezTo>
                  <a:cubicBezTo>
                    <a:pt x="211822" y="211055"/>
                    <a:pt x="176355" y="243820"/>
                    <a:pt x="127038" y="245171"/>
                  </a:cubicBezTo>
                  <a:cubicBezTo>
                    <a:pt x="81775" y="246522"/>
                    <a:pt x="46645" y="215784"/>
                    <a:pt x="24351" y="175587"/>
                  </a:cubicBezTo>
                  <a:cubicBezTo>
                    <a:pt x="3071" y="137418"/>
                    <a:pt x="1382" y="94857"/>
                    <a:pt x="31" y="52633"/>
                  </a:cubicBezTo>
                  <a:cubicBezTo>
                    <a:pt x="-645" y="35407"/>
                    <a:pt x="9827" y="33718"/>
                    <a:pt x="23000" y="33380"/>
                  </a:cubicBezTo>
                  <a:cubicBezTo>
                    <a:pt x="56103" y="32704"/>
                    <a:pt x="87855" y="27638"/>
                    <a:pt x="113864" y="4330"/>
                  </a:cubicBezTo>
                  <a:cubicBezTo>
                    <a:pt x="122985" y="-3776"/>
                    <a:pt x="129065" y="952"/>
                    <a:pt x="136158" y="6695"/>
                  </a:cubicBezTo>
                  <a:cubicBezTo>
                    <a:pt x="159128" y="25273"/>
                    <a:pt x="186150" y="33380"/>
                    <a:pt x="214862" y="32366"/>
                  </a:cubicBezTo>
                  <a:cubicBezTo>
                    <a:pt x="244587" y="31015"/>
                    <a:pt x="253370" y="43851"/>
                    <a:pt x="247965" y="65469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68ADAC6-3790-4C0A-ACF6-7DDFD1C0C264}"/>
                </a:ext>
              </a:extLst>
            </p:cNvPr>
            <p:cNvSpPr/>
            <p:nvPr/>
          </p:nvSpPr>
          <p:spPr>
            <a:xfrm>
              <a:off x="1776123" y="2913453"/>
              <a:ext cx="188224" cy="58760"/>
            </a:xfrm>
            <a:custGeom>
              <a:avLst/>
              <a:gdLst>
                <a:gd name="connsiteX0" fmla="*/ 0 w 164163"/>
                <a:gd name="connsiteY0" fmla="*/ 50812 h 51249"/>
                <a:gd name="connsiteX1" fmla="*/ 164164 w 164163"/>
                <a:gd name="connsiteY1" fmla="*/ 8589 h 51249"/>
                <a:gd name="connsiteX2" fmla="*/ 0 w 164163"/>
                <a:gd name="connsiteY2" fmla="*/ 50812 h 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163" h="51249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035E4DAC-2983-491B-B967-407082523EB2}"/>
                </a:ext>
              </a:extLst>
            </p:cNvPr>
            <p:cNvSpPr/>
            <p:nvPr/>
          </p:nvSpPr>
          <p:spPr>
            <a:xfrm>
              <a:off x="1441502" y="2927659"/>
              <a:ext cx="192484" cy="48572"/>
            </a:xfrm>
            <a:custGeom>
              <a:avLst/>
              <a:gdLst>
                <a:gd name="connsiteX0" fmla="*/ 0 w 167878"/>
                <a:gd name="connsiteY0" fmla="*/ 15115 h 42363"/>
                <a:gd name="connsiteX1" fmla="*/ 167879 w 167878"/>
                <a:gd name="connsiteY1" fmla="*/ 40449 h 42363"/>
                <a:gd name="connsiteX2" fmla="*/ 0 w 167878"/>
                <a:gd name="connsiteY2" fmla="*/ 15115 h 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78" h="42363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FC7AC792-084F-4C5C-9BEA-AA50345856D5}"/>
                </a:ext>
              </a:extLst>
            </p:cNvPr>
            <p:cNvSpPr/>
            <p:nvPr/>
          </p:nvSpPr>
          <p:spPr>
            <a:xfrm>
              <a:off x="750958" y="5299344"/>
              <a:ext cx="1924847" cy="75135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xmlns="" id="{70AE430B-27E0-4150-833A-285AD7C96A5D}"/>
              </a:ext>
            </a:extLst>
          </p:cNvPr>
          <p:cNvSpPr/>
          <p:nvPr/>
        </p:nvSpPr>
        <p:spPr>
          <a:xfrm>
            <a:off x="3453971" y="4849733"/>
            <a:ext cx="734449" cy="413871"/>
          </a:xfrm>
          <a:custGeom>
            <a:avLst/>
            <a:gdLst>
              <a:gd name="connsiteX0" fmla="*/ 0 w 734449"/>
              <a:gd name="connsiteY0" fmla="*/ 337449 h 413871"/>
              <a:gd name="connsiteX1" fmla="*/ 734449 w 734449"/>
              <a:gd name="connsiteY1" fmla="*/ 337449 h 413871"/>
              <a:gd name="connsiteX2" fmla="*/ 367225 w 734449"/>
              <a:gd name="connsiteY2" fmla="*/ 413871 h 413871"/>
              <a:gd name="connsiteX3" fmla="*/ 0 w 734449"/>
              <a:gd name="connsiteY3" fmla="*/ 337449 h 413871"/>
              <a:gd name="connsiteX4" fmla="*/ 536941 w 734449"/>
              <a:gd name="connsiteY4" fmla="*/ 89325 h 413871"/>
              <a:gd name="connsiteX5" fmla="*/ 528009 w 734449"/>
              <a:gd name="connsiteY5" fmla="*/ 97265 h 413871"/>
              <a:gd name="connsiteX6" fmla="*/ 520069 w 734449"/>
              <a:gd name="connsiteY6" fmla="*/ 189567 h 413871"/>
              <a:gd name="connsiteX7" fmla="*/ 527016 w 734449"/>
              <a:gd name="connsiteY7" fmla="*/ 200485 h 413871"/>
              <a:gd name="connsiteX8" fmla="*/ 596491 w 734449"/>
              <a:gd name="connsiteY8" fmla="*/ 160785 h 413871"/>
              <a:gd name="connsiteX9" fmla="*/ 590536 w 734449"/>
              <a:gd name="connsiteY9" fmla="*/ 110167 h 413871"/>
              <a:gd name="connsiteX10" fmla="*/ 536941 w 734449"/>
              <a:gd name="connsiteY10" fmla="*/ 89325 h 413871"/>
              <a:gd name="connsiteX11" fmla="*/ 208425 w 734449"/>
              <a:gd name="connsiteY11" fmla="*/ 0 h 413871"/>
              <a:gd name="connsiteX12" fmla="*/ 523046 w 734449"/>
              <a:gd name="connsiteY12" fmla="*/ 0 h 413871"/>
              <a:gd name="connsiteX13" fmla="*/ 528009 w 734449"/>
              <a:gd name="connsiteY13" fmla="*/ 50617 h 413871"/>
              <a:gd name="connsiteX14" fmla="*/ 535949 w 734449"/>
              <a:gd name="connsiteY14" fmla="*/ 53595 h 413871"/>
              <a:gd name="connsiteX15" fmla="*/ 607409 w 734449"/>
              <a:gd name="connsiteY15" fmla="*/ 81385 h 413871"/>
              <a:gd name="connsiteX16" fmla="*/ 617334 w 734449"/>
              <a:gd name="connsiteY16" fmla="*/ 185598 h 413871"/>
              <a:gd name="connsiteX17" fmla="*/ 523046 w 734449"/>
              <a:gd name="connsiteY17" fmla="*/ 233238 h 413871"/>
              <a:gd name="connsiteX18" fmla="*/ 503196 w 734449"/>
              <a:gd name="connsiteY18" fmla="*/ 252094 h 413871"/>
              <a:gd name="connsiteX19" fmla="*/ 462504 w 734449"/>
              <a:gd name="connsiteY19" fmla="*/ 319584 h 413871"/>
              <a:gd name="connsiteX20" fmla="*/ 446624 w 734449"/>
              <a:gd name="connsiteY20" fmla="*/ 329509 h 413871"/>
              <a:gd name="connsiteX21" fmla="*/ 268967 w 734449"/>
              <a:gd name="connsiteY21" fmla="*/ 328517 h 413871"/>
              <a:gd name="connsiteX22" fmla="*/ 262020 w 734449"/>
              <a:gd name="connsiteY22" fmla="*/ 319584 h 413871"/>
              <a:gd name="connsiteX23" fmla="*/ 200485 w 734449"/>
              <a:gd name="connsiteY23" fmla="*/ 139942 h 413871"/>
              <a:gd name="connsiteX24" fmla="*/ 199492 w 734449"/>
              <a:gd name="connsiteY24" fmla="*/ 22828 h 413871"/>
              <a:gd name="connsiteX25" fmla="*/ 208425 w 734449"/>
              <a:gd name="connsiteY25" fmla="*/ 0 h 41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34449" h="413871">
                <a:moveTo>
                  <a:pt x="0" y="337449"/>
                </a:moveTo>
                <a:lnTo>
                  <a:pt x="734449" y="337449"/>
                </a:lnTo>
                <a:cubicBezTo>
                  <a:pt x="622297" y="387074"/>
                  <a:pt x="498234" y="413871"/>
                  <a:pt x="367225" y="413871"/>
                </a:cubicBezTo>
                <a:cubicBezTo>
                  <a:pt x="236215" y="413871"/>
                  <a:pt x="112153" y="386081"/>
                  <a:pt x="0" y="337449"/>
                </a:cubicBezTo>
                <a:close/>
                <a:moveTo>
                  <a:pt x="536941" y="89325"/>
                </a:moveTo>
                <a:cubicBezTo>
                  <a:pt x="529994" y="88333"/>
                  <a:pt x="528009" y="90317"/>
                  <a:pt x="528009" y="97265"/>
                </a:cubicBezTo>
                <a:cubicBezTo>
                  <a:pt x="528009" y="128033"/>
                  <a:pt x="524039" y="158800"/>
                  <a:pt x="520069" y="189567"/>
                </a:cubicBezTo>
                <a:cubicBezTo>
                  <a:pt x="520069" y="194530"/>
                  <a:pt x="515107" y="202470"/>
                  <a:pt x="527016" y="200485"/>
                </a:cubicBezTo>
                <a:cubicBezTo>
                  <a:pt x="554807" y="195523"/>
                  <a:pt x="580611" y="185598"/>
                  <a:pt x="596491" y="160785"/>
                </a:cubicBezTo>
                <a:cubicBezTo>
                  <a:pt x="607409" y="143913"/>
                  <a:pt x="605424" y="123070"/>
                  <a:pt x="590536" y="110167"/>
                </a:cubicBezTo>
                <a:cubicBezTo>
                  <a:pt x="574657" y="96273"/>
                  <a:pt x="556791" y="91310"/>
                  <a:pt x="536941" y="89325"/>
                </a:cubicBezTo>
                <a:close/>
                <a:moveTo>
                  <a:pt x="208425" y="0"/>
                </a:moveTo>
                <a:cubicBezTo>
                  <a:pt x="309659" y="0"/>
                  <a:pt x="421811" y="0"/>
                  <a:pt x="523046" y="0"/>
                </a:cubicBezTo>
                <a:cubicBezTo>
                  <a:pt x="529994" y="5955"/>
                  <a:pt x="523046" y="44663"/>
                  <a:pt x="528009" y="50617"/>
                </a:cubicBezTo>
                <a:cubicBezTo>
                  <a:pt x="529001" y="55580"/>
                  <a:pt x="532971" y="53595"/>
                  <a:pt x="535949" y="53595"/>
                </a:cubicBezTo>
                <a:cubicBezTo>
                  <a:pt x="566716" y="53595"/>
                  <a:pt x="591529" y="69475"/>
                  <a:pt x="607409" y="81385"/>
                </a:cubicBezTo>
                <a:cubicBezTo>
                  <a:pt x="641154" y="108183"/>
                  <a:pt x="647109" y="154830"/>
                  <a:pt x="617334" y="185598"/>
                </a:cubicBezTo>
                <a:cubicBezTo>
                  <a:pt x="592521" y="214380"/>
                  <a:pt x="560761" y="230260"/>
                  <a:pt x="523046" y="233238"/>
                </a:cubicBezTo>
                <a:cubicBezTo>
                  <a:pt x="513121" y="234230"/>
                  <a:pt x="508159" y="242170"/>
                  <a:pt x="503196" y="252094"/>
                </a:cubicBezTo>
                <a:cubicBezTo>
                  <a:pt x="490294" y="275914"/>
                  <a:pt x="485332" y="280876"/>
                  <a:pt x="462504" y="319584"/>
                </a:cubicBezTo>
                <a:cubicBezTo>
                  <a:pt x="460519" y="327524"/>
                  <a:pt x="453571" y="329509"/>
                  <a:pt x="446624" y="329509"/>
                </a:cubicBezTo>
                <a:cubicBezTo>
                  <a:pt x="387074" y="329509"/>
                  <a:pt x="328516" y="332487"/>
                  <a:pt x="268967" y="328517"/>
                </a:cubicBezTo>
                <a:cubicBezTo>
                  <a:pt x="264997" y="326532"/>
                  <a:pt x="263012" y="323554"/>
                  <a:pt x="262020" y="319584"/>
                </a:cubicBezTo>
                <a:cubicBezTo>
                  <a:pt x="231252" y="246139"/>
                  <a:pt x="207432" y="220335"/>
                  <a:pt x="200485" y="139942"/>
                </a:cubicBezTo>
                <a:cubicBezTo>
                  <a:pt x="198500" y="108183"/>
                  <a:pt x="197506" y="38708"/>
                  <a:pt x="199492" y="22828"/>
                </a:cubicBezTo>
                <a:cubicBezTo>
                  <a:pt x="198500" y="19850"/>
                  <a:pt x="198500" y="0"/>
                  <a:pt x="208425" y="0"/>
                </a:cubicBezTo>
                <a:close/>
              </a:path>
            </a:pathLst>
          </a:custGeom>
          <a:gradFill>
            <a:gsLst>
              <a:gs pos="4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90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C0288E66-8C88-497F-B4A8-AE4C3DE0B569}"/>
              </a:ext>
            </a:extLst>
          </p:cNvPr>
          <p:cNvGrpSpPr/>
          <p:nvPr/>
        </p:nvGrpSpPr>
        <p:grpSpPr>
          <a:xfrm flipH="1">
            <a:off x="307234" y="3629349"/>
            <a:ext cx="1390302" cy="1655492"/>
            <a:chOff x="-269682" y="2392932"/>
            <a:chExt cx="3796368" cy="452049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CDB9EABD-23CC-4300-B10E-F49EABE46FC7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xmlns="" id="{5082A34F-CC75-4474-9541-A3B835AD6D73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xmlns="" id="{5E59F43A-2B8B-4C5E-A719-D65618F20F37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xmlns="" id="{EA24427C-B806-48EC-97B3-41F33A6B78E7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xmlns="" id="{DAC5E076-33EE-428D-866C-A7F9819E8B54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6DC4577F-AE76-45D0-B2D8-B4C17AAC94D4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5CF00E2F-7848-4EC1-9035-76CD65C300E7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xmlns="" id="{C1362C9A-3DA4-4E17-B905-36B593CF85BF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xmlns="" id="{04F386C5-C72A-4424-887C-E444939E3B7B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xmlns="" id="{7CC8E4C3-3A33-4DDD-B90E-2D5A3D75E454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xmlns="" id="{963CA59A-0B47-4241-B0A2-2085BCF4FE88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xmlns="" id="{D3C63BA8-3A29-49D9-85A6-44E7CF1F8CA1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xmlns="" id="{10DC649E-2482-4616-B030-D0CCA5FA7180}"/>
                  </a:ext>
                </a:extLst>
              </p:cNvPr>
              <p:cNvSpPr/>
              <p:nvPr/>
            </p:nvSpPr>
            <p:spPr>
              <a:xfrm rot="2335388">
                <a:off x="7215700" y="1773625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48D372CF-76D6-4B24-B5E2-80BDB2A30CE7}"/>
                  </a:ext>
                </a:extLst>
              </p:cNvPr>
              <p:cNvSpPr/>
              <p:nvPr/>
            </p:nvSpPr>
            <p:spPr>
              <a:xfrm rot="2330257" flipH="1">
                <a:off x="6990633" y="1614204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B321369E-FEFE-4254-B32B-05E45DDE364D}"/>
                </a:ext>
              </a:extLst>
            </p:cNvPr>
            <p:cNvGrpSpPr/>
            <p:nvPr/>
          </p:nvGrpSpPr>
          <p:grpSpPr>
            <a:xfrm>
              <a:off x="592728" y="5533167"/>
              <a:ext cx="1616244" cy="1380262"/>
              <a:chOff x="4983166" y="4633683"/>
              <a:chExt cx="2207049" cy="188480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xmlns="" id="{54237A75-4658-4BF6-9DE1-BF6513F4A72E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0D647DD8-33A3-41B5-953C-B41313CB0C80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xmlns="" id="{945DB380-CCCF-4F00-AB8E-61397196C939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F24D7B4-D8A9-40F0-A6E7-358447C4561F}"/>
              </a:ext>
            </a:extLst>
          </p:cNvPr>
          <p:cNvSpPr txBox="1"/>
          <p:nvPr/>
        </p:nvSpPr>
        <p:spPr>
          <a:xfrm>
            <a:off x="7835209" y="817077"/>
            <a:ext cx="532201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구현 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16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xmlns="" id="{EEE82E5E-91DE-4F6F-B814-58D0C6584FDF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/>
              <a:t>메인</a:t>
            </a:r>
            <a:endParaRPr lang="en-US" sz="48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E572051-6FC7-42F3-A351-18BBB6136C7B}"/>
              </a:ext>
            </a:extLst>
          </p:cNvPr>
          <p:cNvCxnSpPr>
            <a:cxnSpLocks/>
          </p:cNvCxnSpPr>
          <p:nvPr/>
        </p:nvCxnSpPr>
        <p:spPr>
          <a:xfrm>
            <a:off x="219997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9A371829-8D78-498E-AD02-F41D38C5D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7" y="1368701"/>
            <a:ext cx="10688721" cy="5008615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xmlns="" id="{305C0661-816F-44AD-981B-17AC5DF557C4}"/>
              </a:ext>
            </a:extLst>
          </p:cNvPr>
          <p:cNvSpPr/>
          <p:nvPr/>
        </p:nvSpPr>
        <p:spPr>
          <a:xfrm>
            <a:off x="2877954" y="1453415"/>
            <a:ext cx="317633" cy="2406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xmlns="" id="{8BCD5AB9-EEEE-413E-8870-C6CABDD6D667}"/>
              </a:ext>
            </a:extLst>
          </p:cNvPr>
          <p:cNvSpPr/>
          <p:nvPr/>
        </p:nvSpPr>
        <p:spPr>
          <a:xfrm>
            <a:off x="3301465" y="1453265"/>
            <a:ext cx="462013" cy="2406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xmlns="" id="{4D52686F-6131-4F82-87B3-93CAF0DB1583}"/>
              </a:ext>
            </a:extLst>
          </p:cNvPr>
          <p:cNvSpPr/>
          <p:nvPr/>
        </p:nvSpPr>
        <p:spPr>
          <a:xfrm>
            <a:off x="3869356" y="1453265"/>
            <a:ext cx="462013" cy="2406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xmlns="" id="{1550105D-2ACE-4C1F-A36F-A17D12CA4BF8}"/>
              </a:ext>
            </a:extLst>
          </p:cNvPr>
          <p:cNvSpPr/>
          <p:nvPr/>
        </p:nvSpPr>
        <p:spPr>
          <a:xfrm>
            <a:off x="9221002" y="1453265"/>
            <a:ext cx="1232034" cy="2406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490FAC03-2248-486B-BEAD-03926AAB051C}"/>
              </a:ext>
            </a:extLst>
          </p:cNvPr>
          <p:cNvSpPr/>
          <p:nvPr/>
        </p:nvSpPr>
        <p:spPr>
          <a:xfrm>
            <a:off x="2059807" y="2232912"/>
            <a:ext cx="5409397" cy="279147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xmlns="" id="{0F593D34-50A9-4B1F-A745-DB1311AED282}"/>
              </a:ext>
            </a:extLst>
          </p:cNvPr>
          <p:cNvSpPr/>
          <p:nvPr/>
        </p:nvSpPr>
        <p:spPr>
          <a:xfrm>
            <a:off x="8296977" y="1942230"/>
            <a:ext cx="1992429" cy="30821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3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xmlns="" id="{EEE82E5E-91DE-4F6F-B814-58D0C6584FDF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/>
              <a:t>로그인</a:t>
            </a:r>
            <a:endParaRPr lang="en-US" sz="48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9C576B4-22B3-4A6E-93F8-99007BBAFE3C}"/>
              </a:ext>
            </a:extLst>
          </p:cNvPr>
          <p:cNvCxnSpPr>
            <a:cxnSpLocks/>
          </p:cNvCxnSpPr>
          <p:nvPr/>
        </p:nvCxnSpPr>
        <p:spPr>
          <a:xfrm>
            <a:off x="245750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533A571-C836-4C15-A4FA-0F08E7362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25" y="1600211"/>
            <a:ext cx="8932425" cy="413776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1B192F7-1C35-405C-8FBF-19E1F4DD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00" y="1373754"/>
            <a:ext cx="7341409" cy="459067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0AC2B75D-D549-4B51-ABDD-84A0A21928D9}"/>
              </a:ext>
            </a:extLst>
          </p:cNvPr>
          <p:cNvSpPr/>
          <p:nvPr/>
        </p:nvSpPr>
        <p:spPr>
          <a:xfrm>
            <a:off x="6968156" y="3874732"/>
            <a:ext cx="550244" cy="2316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2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xmlns="" id="{EEE82E5E-91DE-4F6F-B814-58D0C6584FDF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/>
              <a:t>마이페이지</a:t>
            </a:r>
            <a:endParaRPr lang="en-US" sz="48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883831CD-36A4-4C44-A361-CCFC9CE62B64}"/>
              </a:ext>
            </a:extLst>
          </p:cNvPr>
          <p:cNvCxnSpPr>
            <a:cxnSpLocks/>
          </p:cNvCxnSpPr>
          <p:nvPr/>
        </p:nvCxnSpPr>
        <p:spPr>
          <a:xfrm>
            <a:off x="245750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F36EC8-475E-40B1-B451-7547EF26F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30" y="1605308"/>
            <a:ext cx="10123339" cy="461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5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xmlns="" id="{EEE82E5E-91DE-4F6F-B814-58D0C6584FDF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/>
              <a:t>채용</a:t>
            </a:r>
            <a:endParaRPr lang="en-US" sz="48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1CF4C13B-08F6-4B10-AB71-A7D9C3C8346C}"/>
              </a:ext>
            </a:extLst>
          </p:cNvPr>
          <p:cNvCxnSpPr>
            <a:cxnSpLocks/>
          </p:cNvCxnSpPr>
          <p:nvPr/>
        </p:nvCxnSpPr>
        <p:spPr>
          <a:xfrm>
            <a:off x="245750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57A9D76-AA90-4652-BA51-F746D9B80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0" y="1366817"/>
            <a:ext cx="9302784" cy="4571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0000A08-8858-453A-83B7-BF95C4FD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76" y="1481840"/>
            <a:ext cx="10319657" cy="467181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6D0EA2F2-FCFC-4C2A-AEFD-DED2C6C99705}"/>
              </a:ext>
            </a:extLst>
          </p:cNvPr>
          <p:cNvSpPr/>
          <p:nvPr/>
        </p:nvSpPr>
        <p:spPr>
          <a:xfrm>
            <a:off x="4311582" y="5761283"/>
            <a:ext cx="1049689" cy="3122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xmlns="" id="{EEE82E5E-91DE-4F6F-B814-58D0C6584FDF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/>
              <a:t>기업</a:t>
            </a:r>
            <a:endParaRPr lang="en-US" sz="48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C09A9A1D-7927-4886-A783-F31A4D58FFDC}"/>
              </a:ext>
            </a:extLst>
          </p:cNvPr>
          <p:cNvCxnSpPr>
            <a:cxnSpLocks/>
          </p:cNvCxnSpPr>
          <p:nvPr/>
        </p:nvCxnSpPr>
        <p:spPr>
          <a:xfrm>
            <a:off x="245750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B0B75B4-D5FC-47F7-A612-B1A261E9F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1" y="1392431"/>
            <a:ext cx="10643402" cy="49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xmlns="" id="{EEE82E5E-91DE-4F6F-B814-58D0C6584FDF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/>
              <a:t>커뮤니티</a:t>
            </a:r>
            <a:endParaRPr lang="en-US" sz="48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B91AFE3-6771-4CD4-9938-9F440A4B5AA2}"/>
              </a:ext>
            </a:extLst>
          </p:cNvPr>
          <p:cNvCxnSpPr>
            <a:cxnSpLocks/>
          </p:cNvCxnSpPr>
          <p:nvPr/>
        </p:nvCxnSpPr>
        <p:spPr>
          <a:xfrm>
            <a:off x="245750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xmlns="" id="{1FB44ABA-77A0-4E81-8AE9-F67FB8A2A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6" y="1597421"/>
            <a:ext cx="10955072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7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xmlns="" id="{EEE82E5E-91DE-4F6F-B814-58D0C6584FDF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 smtClean="0"/>
              <a:t>기업 공고 검색</a:t>
            </a:r>
            <a:endParaRPr lang="en-US" sz="48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B91AFE3-6771-4CD4-9938-9F440A4B5AA2}"/>
              </a:ext>
            </a:extLst>
          </p:cNvPr>
          <p:cNvCxnSpPr>
            <a:cxnSpLocks/>
          </p:cNvCxnSpPr>
          <p:nvPr/>
        </p:nvCxnSpPr>
        <p:spPr>
          <a:xfrm>
            <a:off x="245750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wpdnr\Desktop\프로젝트 사진\채용\수정\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3" y="1293302"/>
            <a:ext cx="10815381" cy="526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5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xmlns="" id="{EEE82E5E-91DE-4F6F-B814-58D0C6584FDF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 smtClean="0"/>
              <a:t>기업 공고 상세보기</a:t>
            </a:r>
            <a:endParaRPr lang="en-US" sz="48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B91AFE3-6771-4CD4-9938-9F440A4B5AA2}"/>
              </a:ext>
            </a:extLst>
          </p:cNvPr>
          <p:cNvCxnSpPr>
            <a:cxnSpLocks/>
          </p:cNvCxnSpPr>
          <p:nvPr/>
        </p:nvCxnSpPr>
        <p:spPr>
          <a:xfrm>
            <a:off x="245750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wpdnr\Desktop\프로젝트 사진\채용\수정\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99" y="1298558"/>
            <a:ext cx="10807584" cy="52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4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C46A3B5A-8EA3-425F-9FED-09522EC469C5}"/>
              </a:ext>
            </a:extLst>
          </p:cNvPr>
          <p:cNvSpPr/>
          <p:nvPr/>
        </p:nvSpPr>
        <p:spPr>
          <a:xfrm>
            <a:off x="-954013" y="0"/>
            <a:ext cx="13212991" cy="6843917"/>
          </a:xfrm>
          <a:prstGeom prst="rect">
            <a:avLst/>
          </a:prstGeom>
          <a:solidFill>
            <a:srgbClr val="E0E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92178" y="327624"/>
            <a:ext cx="11293611" cy="724247"/>
          </a:xfrm>
        </p:spPr>
        <p:txBody>
          <a:bodyPr/>
          <a:lstStyle/>
          <a:p>
            <a:r>
              <a:rPr lang="ko-KR" altLang="en-US" b="1" dirty="0"/>
              <a:t>목차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AB52BD2-22A0-42E6-8B83-B3073740C242}"/>
              </a:ext>
            </a:extLst>
          </p:cNvPr>
          <p:cNvSpPr/>
          <p:nvPr/>
        </p:nvSpPr>
        <p:spPr>
          <a:xfrm>
            <a:off x="251391" y="3962699"/>
            <a:ext cx="12252960" cy="1131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8DC70B4-A9AF-4303-B2E1-2DB76B6D8E1E}"/>
              </a:ext>
            </a:extLst>
          </p:cNvPr>
          <p:cNvSpPr/>
          <p:nvPr/>
        </p:nvSpPr>
        <p:spPr>
          <a:xfrm>
            <a:off x="7513732" y="3844659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1BC02D7-380B-463F-88B1-3FC289F30C9F}"/>
              </a:ext>
            </a:extLst>
          </p:cNvPr>
          <p:cNvSpPr/>
          <p:nvPr/>
        </p:nvSpPr>
        <p:spPr>
          <a:xfrm>
            <a:off x="4876155" y="3844659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396DB9B-D3E9-4DBB-A9D6-7ACDA61971F8}"/>
              </a:ext>
            </a:extLst>
          </p:cNvPr>
          <p:cNvSpPr/>
          <p:nvPr/>
        </p:nvSpPr>
        <p:spPr>
          <a:xfrm>
            <a:off x="2180790" y="3844659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BB9656-1226-47E3-9DE2-571D4D951B07}"/>
              </a:ext>
            </a:extLst>
          </p:cNvPr>
          <p:cNvSpPr txBox="1"/>
          <p:nvPr/>
        </p:nvSpPr>
        <p:spPr>
          <a:xfrm>
            <a:off x="3857637" y="5017288"/>
            <a:ext cx="2423420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기능 설명</a:t>
            </a:r>
            <a:endParaRPr lang="en-US" altLang="ko-KR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A591ACB-7932-4AA5-B8E7-EFB5D6270239}"/>
              </a:ext>
            </a:extLst>
          </p:cNvPr>
          <p:cNvSpPr txBox="1"/>
          <p:nvPr/>
        </p:nvSpPr>
        <p:spPr>
          <a:xfrm>
            <a:off x="6489479" y="2030674"/>
            <a:ext cx="2434890" cy="52322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구현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E1EA699-4FCD-47C2-A93D-D3F33B2C4A2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373981" y="3429000"/>
            <a:ext cx="1" cy="4156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6ABEACE-5EE6-4E41-A1A2-A4DF9FB908D2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5069347" y="4204699"/>
            <a:ext cx="0" cy="81258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012C3354-2E78-47BD-85EE-602A3E7CC5D5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706924" y="2553894"/>
            <a:ext cx="0" cy="129076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3D0B706-96A0-44BA-B516-5B472A8792B3}"/>
              </a:ext>
            </a:extLst>
          </p:cNvPr>
          <p:cNvSpPr/>
          <p:nvPr/>
        </p:nvSpPr>
        <p:spPr>
          <a:xfrm>
            <a:off x="1379550" y="4353304"/>
            <a:ext cx="1988863" cy="643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solidFill>
                <a:schemeClr val="accent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28F4CDF-D6D4-448B-AE89-3536D1A6F986}"/>
              </a:ext>
            </a:extLst>
          </p:cNvPr>
          <p:cNvSpPr/>
          <p:nvPr/>
        </p:nvSpPr>
        <p:spPr>
          <a:xfrm>
            <a:off x="4046021" y="2972676"/>
            <a:ext cx="1988863" cy="643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97B3D19-CED8-4E59-971E-166898421A54}"/>
              </a:ext>
            </a:extLst>
          </p:cNvPr>
          <p:cNvSpPr/>
          <p:nvPr/>
        </p:nvSpPr>
        <p:spPr>
          <a:xfrm>
            <a:off x="6712492" y="4516817"/>
            <a:ext cx="1988863" cy="643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7542DE0-3A3B-45B6-A3DE-09BC158FC28A}"/>
              </a:ext>
            </a:extLst>
          </p:cNvPr>
          <p:cNvSpPr txBox="1"/>
          <p:nvPr/>
        </p:nvSpPr>
        <p:spPr>
          <a:xfrm>
            <a:off x="1090049" y="2676908"/>
            <a:ext cx="2567864" cy="7242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E417FE7-499A-4E13-ADBE-5C2A1FBD2F21}"/>
              </a:ext>
            </a:extLst>
          </p:cNvPr>
          <p:cNvSpPr txBox="1"/>
          <p:nvPr/>
        </p:nvSpPr>
        <p:spPr>
          <a:xfrm>
            <a:off x="1279222" y="2745064"/>
            <a:ext cx="21895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주제 선정</a:t>
            </a:r>
            <a:endParaRPr lang="en-US" altLang="ko-KR" sz="2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0" name="Group 130">
            <a:extLst>
              <a:ext uri="{FF2B5EF4-FFF2-40B4-BE49-F238E27FC236}">
                <a16:creationId xmlns:a16="http://schemas.microsoft.com/office/drawing/2014/main" xmlns="" id="{0E880A05-0DF9-4852-85E7-C3FF3E99CDE6}"/>
              </a:ext>
            </a:extLst>
          </p:cNvPr>
          <p:cNvGrpSpPr/>
          <p:nvPr/>
        </p:nvGrpSpPr>
        <p:grpSpPr>
          <a:xfrm>
            <a:off x="-117052" y="4086476"/>
            <a:ext cx="2222354" cy="2908063"/>
            <a:chOff x="504255" y="2118035"/>
            <a:chExt cx="3316520" cy="4339835"/>
          </a:xfrm>
        </p:grpSpPr>
        <p:sp>
          <p:nvSpPr>
            <p:cNvPr id="41" name="Freeform: Shape 131">
              <a:extLst>
                <a:ext uri="{FF2B5EF4-FFF2-40B4-BE49-F238E27FC236}">
                  <a16:creationId xmlns:a16="http://schemas.microsoft.com/office/drawing/2014/main" xmlns="" id="{9BE13837-E515-4582-AB2B-576E9448D978}"/>
                </a:ext>
              </a:extLst>
            </p:cNvPr>
            <p:cNvSpPr/>
            <p:nvPr/>
          </p:nvSpPr>
          <p:spPr>
            <a:xfrm>
              <a:off x="521514" y="3587117"/>
              <a:ext cx="3299261" cy="2855212"/>
            </a:xfrm>
            <a:custGeom>
              <a:avLst/>
              <a:gdLst>
                <a:gd name="connsiteX0" fmla="*/ 2601863 w 2608174"/>
                <a:gd name="connsiteY0" fmla="*/ 1488729 h 2257139"/>
                <a:gd name="connsiteX1" fmla="*/ 2598713 w 2608174"/>
                <a:gd name="connsiteY1" fmla="*/ 1465329 h 2257139"/>
                <a:gd name="connsiteX2" fmla="*/ 2501063 w 2608174"/>
                <a:gd name="connsiteY2" fmla="*/ 1155279 h 2257139"/>
                <a:gd name="connsiteX3" fmla="*/ 2437613 w 2608174"/>
                <a:gd name="connsiteY3" fmla="*/ 1049529 h 2257139"/>
                <a:gd name="connsiteX4" fmla="*/ 2371013 w 2608174"/>
                <a:gd name="connsiteY4" fmla="*/ 932079 h 2257139"/>
                <a:gd name="connsiteX5" fmla="*/ 2325113 w 2608174"/>
                <a:gd name="connsiteY5" fmla="*/ 877629 h 2257139"/>
                <a:gd name="connsiteX6" fmla="*/ 2275613 w 2608174"/>
                <a:gd name="connsiteY6" fmla="*/ 806979 h 2257139"/>
                <a:gd name="connsiteX7" fmla="*/ 2196863 w 2608174"/>
                <a:gd name="connsiteY7" fmla="*/ 670179 h 2257139"/>
                <a:gd name="connsiteX8" fmla="*/ 2145563 w 2608174"/>
                <a:gd name="connsiteY8" fmla="*/ 558129 h 2257139"/>
                <a:gd name="connsiteX9" fmla="*/ 2096963 w 2608174"/>
                <a:gd name="connsiteY9" fmla="*/ 433929 h 2257139"/>
                <a:gd name="connsiteX10" fmla="*/ 2057813 w 2608174"/>
                <a:gd name="connsiteY10" fmla="*/ 312879 h 2257139"/>
                <a:gd name="connsiteX11" fmla="*/ 2038463 w 2608174"/>
                <a:gd name="connsiteY11" fmla="*/ 218829 h 2257139"/>
                <a:gd name="connsiteX12" fmla="*/ 2011463 w 2608174"/>
                <a:gd name="connsiteY12" fmla="*/ 88779 h 2257139"/>
                <a:gd name="connsiteX13" fmla="*/ 1879613 w 2608174"/>
                <a:gd name="connsiteY13" fmla="*/ 2379 h 2257139"/>
                <a:gd name="connsiteX14" fmla="*/ 231263 w 2608174"/>
                <a:gd name="connsiteY14" fmla="*/ 361029 h 2257139"/>
                <a:gd name="connsiteX15" fmla="*/ 119213 w 2608174"/>
                <a:gd name="connsiteY15" fmla="*/ 447429 h 2257139"/>
                <a:gd name="connsiteX16" fmla="*/ 115613 w 2608174"/>
                <a:gd name="connsiteY16" fmla="*/ 443379 h 2257139"/>
                <a:gd name="connsiteX17" fmla="*/ 80513 w 2608174"/>
                <a:gd name="connsiteY17" fmla="*/ 651729 h 2257139"/>
                <a:gd name="connsiteX18" fmla="*/ 52613 w 2608174"/>
                <a:gd name="connsiteY18" fmla="*/ 802479 h 2257139"/>
                <a:gd name="connsiteX19" fmla="*/ 27863 w 2608174"/>
                <a:gd name="connsiteY19" fmla="*/ 1013979 h 2257139"/>
                <a:gd name="connsiteX20" fmla="*/ 22013 w 2608174"/>
                <a:gd name="connsiteY20" fmla="*/ 1264179 h 2257139"/>
                <a:gd name="connsiteX21" fmla="*/ 26063 w 2608174"/>
                <a:gd name="connsiteY21" fmla="*/ 1686279 h 2257139"/>
                <a:gd name="connsiteX22" fmla="*/ 16613 w 2608174"/>
                <a:gd name="connsiteY22" fmla="*/ 1805079 h 2257139"/>
                <a:gd name="connsiteX23" fmla="*/ 19313 w 2608174"/>
                <a:gd name="connsiteY23" fmla="*/ 1863579 h 2257139"/>
                <a:gd name="connsiteX24" fmla="*/ 33713 w 2608174"/>
                <a:gd name="connsiteY24" fmla="*/ 1911729 h 2257139"/>
                <a:gd name="connsiteX25" fmla="*/ 20663 w 2608174"/>
                <a:gd name="connsiteY25" fmla="*/ 1965279 h 2257139"/>
                <a:gd name="connsiteX26" fmla="*/ 3563 w 2608174"/>
                <a:gd name="connsiteY26" fmla="*/ 2116479 h 2257139"/>
                <a:gd name="connsiteX27" fmla="*/ 14363 w 2608174"/>
                <a:gd name="connsiteY27" fmla="*/ 2245179 h 2257139"/>
                <a:gd name="connsiteX28" fmla="*/ 131363 w 2608174"/>
                <a:gd name="connsiteY28" fmla="*/ 2241129 h 2257139"/>
                <a:gd name="connsiteX29" fmla="*/ 271313 w 2608174"/>
                <a:gd name="connsiteY29" fmla="*/ 2210079 h 2257139"/>
                <a:gd name="connsiteX30" fmla="*/ 707363 w 2608174"/>
                <a:gd name="connsiteY30" fmla="*/ 2111979 h 2257139"/>
                <a:gd name="connsiteX31" fmla="*/ 1808963 w 2608174"/>
                <a:gd name="connsiteY31" fmla="*/ 1852329 h 2257139"/>
                <a:gd name="connsiteX32" fmla="*/ 2550563 w 2608174"/>
                <a:gd name="connsiteY32" fmla="*/ 1684479 h 2257139"/>
                <a:gd name="connsiteX33" fmla="*/ 2582063 w 2608174"/>
                <a:gd name="connsiteY33" fmla="*/ 1662429 h 2257139"/>
                <a:gd name="connsiteX34" fmla="*/ 2594213 w 2608174"/>
                <a:gd name="connsiteY34" fmla="*/ 1648479 h 2257139"/>
                <a:gd name="connsiteX35" fmla="*/ 2601863 w 2608174"/>
                <a:gd name="connsiteY35" fmla="*/ 1488729 h 2257139"/>
                <a:gd name="connsiteX36" fmla="*/ 29663 w 2608174"/>
                <a:gd name="connsiteY36" fmla="*/ 1160229 h 2257139"/>
                <a:gd name="connsiteX37" fmla="*/ 29663 w 2608174"/>
                <a:gd name="connsiteY37" fmla="*/ 1160229 h 2257139"/>
                <a:gd name="connsiteX38" fmla="*/ 29663 w 2608174"/>
                <a:gd name="connsiteY38" fmla="*/ 1159779 h 2257139"/>
                <a:gd name="connsiteX39" fmla="*/ 29663 w 2608174"/>
                <a:gd name="connsiteY39" fmla="*/ 1160229 h 2257139"/>
                <a:gd name="connsiteX40" fmla="*/ 52613 w 2608174"/>
                <a:gd name="connsiteY40" fmla="*/ 2251029 h 2257139"/>
                <a:gd name="connsiteX41" fmla="*/ 52613 w 2608174"/>
                <a:gd name="connsiteY41" fmla="*/ 2251029 h 2257139"/>
                <a:gd name="connsiteX42" fmla="*/ 53063 w 2608174"/>
                <a:gd name="connsiteY42" fmla="*/ 2250129 h 2257139"/>
                <a:gd name="connsiteX43" fmla="*/ 54413 w 2608174"/>
                <a:gd name="connsiteY43" fmla="*/ 2251029 h 2257139"/>
                <a:gd name="connsiteX44" fmla="*/ 52613 w 2608174"/>
                <a:gd name="connsiteY44" fmla="*/ 2251029 h 2257139"/>
                <a:gd name="connsiteX45" fmla="*/ 52613 w 2608174"/>
                <a:gd name="connsiteY45" fmla="*/ 2251029 h 2257139"/>
                <a:gd name="connsiteX46" fmla="*/ 2029013 w 2608174"/>
                <a:gd name="connsiteY46" fmla="*/ 1417179 h 2257139"/>
                <a:gd name="connsiteX47" fmla="*/ 1971863 w 2608174"/>
                <a:gd name="connsiteY47" fmla="*/ 1433379 h 2257139"/>
                <a:gd name="connsiteX48" fmla="*/ 1966463 w 2608174"/>
                <a:gd name="connsiteY48" fmla="*/ 1435629 h 2257139"/>
                <a:gd name="connsiteX49" fmla="*/ 1938563 w 2608174"/>
                <a:gd name="connsiteY49" fmla="*/ 1414929 h 2257139"/>
                <a:gd name="connsiteX50" fmla="*/ 1929113 w 2608174"/>
                <a:gd name="connsiteY50" fmla="*/ 1358679 h 2257139"/>
                <a:gd name="connsiteX51" fmla="*/ 1925513 w 2608174"/>
                <a:gd name="connsiteY51" fmla="*/ 1284879 h 2257139"/>
                <a:gd name="connsiteX52" fmla="*/ 1927763 w 2608174"/>
                <a:gd name="connsiteY52" fmla="*/ 1247979 h 2257139"/>
                <a:gd name="connsiteX53" fmla="*/ 1939463 w 2608174"/>
                <a:gd name="connsiteY53" fmla="*/ 1223679 h 2257139"/>
                <a:gd name="connsiteX54" fmla="*/ 1952963 w 2608174"/>
                <a:gd name="connsiteY54" fmla="*/ 1219629 h 2257139"/>
                <a:gd name="connsiteX55" fmla="*/ 1958813 w 2608174"/>
                <a:gd name="connsiteY55" fmla="*/ 1225929 h 2257139"/>
                <a:gd name="connsiteX56" fmla="*/ 2033963 w 2608174"/>
                <a:gd name="connsiteY56" fmla="*/ 1384779 h 2257139"/>
                <a:gd name="connsiteX57" fmla="*/ 2034863 w 2608174"/>
                <a:gd name="connsiteY57" fmla="*/ 1387479 h 2257139"/>
                <a:gd name="connsiteX58" fmla="*/ 2029013 w 2608174"/>
                <a:gd name="connsiteY58" fmla="*/ 1417179 h 2257139"/>
                <a:gd name="connsiteX59" fmla="*/ 2208563 w 2608174"/>
                <a:gd name="connsiteY59" fmla="*/ 1761879 h 2257139"/>
                <a:gd name="connsiteX60" fmla="*/ 2208563 w 2608174"/>
                <a:gd name="connsiteY60" fmla="*/ 1761879 h 2257139"/>
                <a:gd name="connsiteX61" fmla="*/ 2208563 w 2608174"/>
                <a:gd name="connsiteY61" fmla="*/ 1761879 h 2257139"/>
                <a:gd name="connsiteX62" fmla="*/ 2208563 w 2608174"/>
                <a:gd name="connsiteY62" fmla="*/ 1761879 h 2257139"/>
                <a:gd name="connsiteX63" fmla="*/ 2379113 w 2608174"/>
                <a:gd name="connsiteY63" fmla="*/ 1726779 h 2257139"/>
                <a:gd name="connsiteX64" fmla="*/ 2379113 w 2608174"/>
                <a:gd name="connsiteY64" fmla="*/ 1726779 h 2257139"/>
                <a:gd name="connsiteX65" fmla="*/ 2379113 w 2608174"/>
                <a:gd name="connsiteY65" fmla="*/ 1726779 h 2257139"/>
                <a:gd name="connsiteX66" fmla="*/ 2379113 w 2608174"/>
                <a:gd name="connsiteY66" fmla="*/ 1726779 h 2257139"/>
                <a:gd name="connsiteX67" fmla="*/ 2379113 w 2608174"/>
                <a:gd name="connsiteY67" fmla="*/ 1726779 h 2257139"/>
                <a:gd name="connsiteX68" fmla="*/ 2590613 w 2608174"/>
                <a:gd name="connsiteY68" fmla="*/ 1444629 h 2257139"/>
                <a:gd name="connsiteX69" fmla="*/ 2590613 w 2608174"/>
                <a:gd name="connsiteY69" fmla="*/ 1443729 h 2257139"/>
                <a:gd name="connsiteX70" fmla="*/ 2591063 w 2608174"/>
                <a:gd name="connsiteY70" fmla="*/ 1443729 h 2257139"/>
                <a:gd name="connsiteX71" fmla="*/ 2590613 w 2608174"/>
                <a:gd name="connsiteY71" fmla="*/ 1444629 h 225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8174" h="2257139">
                  <a:moveTo>
                    <a:pt x="2601863" y="1488729"/>
                  </a:moveTo>
                  <a:cubicBezTo>
                    <a:pt x="2600963" y="1480629"/>
                    <a:pt x="2599613" y="1472979"/>
                    <a:pt x="2598713" y="1465329"/>
                  </a:cubicBezTo>
                  <a:cubicBezTo>
                    <a:pt x="2585213" y="1359129"/>
                    <a:pt x="2556413" y="1247979"/>
                    <a:pt x="2501063" y="1155279"/>
                  </a:cubicBezTo>
                  <a:cubicBezTo>
                    <a:pt x="2479913" y="1120179"/>
                    <a:pt x="2459213" y="1084629"/>
                    <a:pt x="2437613" y="1049529"/>
                  </a:cubicBezTo>
                  <a:cubicBezTo>
                    <a:pt x="2422763" y="1025229"/>
                    <a:pt x="2371463" y="940629"/>
                    <a:pt x="2371013" y="932079"/>
                  </a:cubicBezTo>
                  <a:cubicBezTo>
                    <a:pt x="2370563" y="923529"/>
                    <a:pt x="2337713" y="889329"/>
                    <a:pt x="2325113" y="877629"/>
                  </a:cubicBezTo>
                  <a:cubicBezTo>
                    <a:pt x="2304863" y="858729"/>
                    <a:pt x="2290013" y="829929"/>
                    <a:pt x="2275613" y="806979"/>
                  </a:cubicBezTo>
                  <a:cubicBezTo>
                    <a:pt x="2247713" y="762429"/>
                    <a:pt x="2222063" y="716079"/>
                    <a:pt x="2196863" y="670179"/>
                  </a:cubicBezTo>
                  <a:cubicBezTo>
                    <a:pt x="2177063" y="634179"/>
                    <a:pt x="2159963" y="596829"/>
                    <a:pt x="2145563" y="558129"/>
                  </a:cubicBezTo>
                  <a:cubicBezTo>
                    <a:pt x="2130263" y="518079"/>
                    <a:pt x="2107763" y="475329"/>
                    <a:pt x="2096963" y="433929"/>
                  </a:cubicBezTo>
                  <a:cubicBezTo>
                    <a:pt x="2086613" y="392529"/>
                    <a:pt x="2066813" y="354729"/>
                    <a:pt x="2057813" y="312879"/>
                  </a:cubicBezTo>
                  <a:cubicBezTo>
                    <a:pt x="2051063" y="281829"/>
                    <a:pt x="2044763" y="250329"/>
                    <a:pt x="2038463" y="218829"/>
                  </a:cubicBezTo>
                  <a:cubicBezTo>
                    <a:pt x="2029463" y="175629"/>
                    <a:pt x="2020463" y="131979"/>
                    <a:pt x="2011463" y="88779"/>
                  </a:cubicBezTo>
                  <a:cubicBezTo>
                    <a:pt x="1998863" y="28479"/>
                    <a:pt x="1939913" y="-10221"/>
                    <a:pt x="1879613" y="2379"/>
                  </a:cubicBezTo>
                  <a:cubicBezTo>
                    <a:pt x="1879613" y="2379"/>
                    <a:pt x="259163" y="351579"/>
                    <a:pt x="231263" y="361029"/>
                  </a:cubicBezTo>
                  <a:cubicBezTo>
                    <a:pt x="184913" y="376329"/>
                    <a:pt x="130463" y="393429"/>
                    <a:pt x="119213" y="447429"/>
                  </a:cubicBezTo>
                  <a:cubicBezTo>
                    <a:pt x="117413" y="446529"/>
                    <a:pt x="116063" y="445629"/>
                    <a:pt x="115613" y="443379"/>
                  </a:cubicBezTo>
                  <a:cubicBezTo>
                    <a:pt x="102113" y="512679"/>
                    <a:pt x="71513" y="581529"/>
                    <a:pt x="80513" y="651729"/>
                  </a:cubicBezTo>
                  <a:cubicBezTo>
                    <a:pt x="88163" y="711579"/>
                    <a:pt x="63413" y="752079"/>
                    <a:pt x="52613" y="802479"/>
                  </a:cubicBezTo>
                  <a:cubicBezTo>
                    <a:pt x="40463" y="872229"/>
                    <a:pt x="34613" y="943329"/>
                    <a:pt x="27863" y="1013979"/>
                  </a:cubicBezTo>
                  <a:cubicBezTo>
                    <a:pt x="19313" y="1102179"/>
                    <a:pt x="18413" y="1175529"/>
                    <a:pt x="22013" y="1264179"/>
                  </a:cubicBezTo>
                  <a:cubicBezTo>
                    <a:pt x="27863" y="1398279"/>
                    <a:pt x="-23437" y="1558929"/>
                    <a:pt x="26063" y="1686279"/>
                  </a:cubicBezTo>
                  <a:cubicBezTo>
                    <a:pt x="41813" y="1726779"/>
                    <a:pt x="23813" y="1765479"/>
                    <a:pt x="16613" y="1805079"/>
                  </a:cubicBezTo>
                  <a:cubicBezTo>
                    <a:pt x="13013" y="1824879"/>
                    <a:pt x="11663" y="1844679"/>
                    <a:pt x="19313" y="1863579"/>
                  </a:cubicBezTo>
                  <a:cubicBezTo>
                    <a:pt x="26513" y="1882029"/>
                    <a:pt x="35063" y="1891929"/>
                    <a:pt x="33713" y="1911729"/>
                  </a:cubicBezTo>
                  <a:cubicBezTo>
                    <a:pt x="32363" y="1930179"/>
                    <a:pt x="26063" y="1947729"/>
                    <a:pt x="20663" y="1965279"/>
                  </a:cubicBezTo>
                  <a:cubicBezTo>
                    <a:pt x="5813" y="2014329"/>
                    <a:pt x="4013" y="2065629"/>
                    <a:pt x="3563" y="2116479"/>
                  </a:cubicBezTo>
                  <a:cubicBezTo>
                    <a:pt x="3563" y="2148429"/>
                    <a:pt x="-9487" y="2220429"/>
                    <a:pt x="14363" y="2245179"/>
                  </a:cubicBezTo>
                  <a:cubicBezTo>
                    <a:pt x="38663" y="2270829"/>
                    <a:pt x="99413" y="2248329"/>
                    <a:pt x="131363" y="2241129"/>
                  </a:cubicBezTo>
                  <a:cubicBezTo>
                    <a:pt x="178163" y="2230779"/>
                    <a:pt x="224513" y="2220429"/>
                    <a:pt x="271313" y="2210079"/>
                  </a:cubicBezTo>
                  <a:cubicBezTo>
                    <a:pt x="416663" y="2177679"/>
                    <a:pt x="562013" y="2144829"/>
                    <a:pt x="707363" y="2111979"/>
                  </a:cubicBezTo>
                  <a:cubicBezTo>
                    <a:pt x="891413" y="2070579"/>
                    <a:pt x="1622663" y="1895079"/>
                    <a:pt x="1808963" y="1852329"/>
                  </a:cubicBezTo>
                  <a:cubicBezTo>
                    <a:pt x="1960613" y="1817679"/>
                    <a:pt x="2542913" y="1687179"/>
                    <a:pt x="2550563" y="1684479"/>
                  </a:cubicBezTo>
                  <a:cubicBezTo>
                    <a:pt x="2562713" y="1679979"/>
                    <a:pt x="2573963" y="1673679"/>
                    <a:pt x="2582063" y="1662429"/>
                  </a:cubicBezTo>
                  <a:cubicBezTo>
                    <a:pt x="2586113" y="1657929"/>
                    <a:pt x="2590163" y="1653429"/>
                    <a:pt x="2594213" y="1648479"/>
                  </a:cubicBezTo>
                  <a:cubicBezTo>
                    <a:pt x="2614463" y="1601229"/>
                    <a:pt x="2608613" y="1542279"/>
                    <a:pt x="2601863" y="1488729"/>
                  </a:cubicBezTo>
                  <a:close/>
                  <a:moveTo>
                    <a:pt x="29663" y="1160229"/>
                  </a:moveTo>
                  <a:cubicBezTo>
                    <a:pt x="29663" y="1160229"/>
                    <a:pt x="29663" y="1160229"/>
                    <a:pt x="29663" y="1160229"/>
                  </a:cubicBezTo>
                  <a:cubicBezTo>
                    <a:pt x="29213" y="1160229"/>
                    <a:pt x="29663" y="1159779"/>
                    <a:pt x="29663" y="1159779"/>
                  </a:cubicBezTo>
                  <a:cubicBezTo>
                    <a:pt x="29663" y="1159779"/>
                    <a:pt x="29663" y="1160229"/>
                    <a:pt x="29663" y="1160229"/>
                  </a:cubicBezTo>
                  <a:close/>
                  <a:moveTo>
                    <a:pt x="52613" y="2251029"/>
                  </a:moveTo>
                  <a:cubicBezTo>
                    <a:pt x="52613" y="2251029"/>
                    <a:pt x="52613" y="2251029"/>
                    <a:pt x="52613" y="2251029"/>
                  </a:cubicBezTo>
                  <a:lnTo>
                    <a:pt x="53063" y="2250129"/>
                  </a:lnTo>
                  <a:cubicBezTo>
                    <a:pt x="53513" y="2250579"/>
                    <a:pt x="53963" y="2250579"/>
                    <a:pt x="54413" y="2251029"/>
                  </a:cubicBezTo>
                  <a:cubicBezTo>
                    <a:pt x="53513" y="2251029"/>
                    <a:pt x="53063" y="2251029"/>
                    <a:pt x="52613" y="2251029"/>
                  </a:cubicBezTo>
                  <a:cubicBezTo>
                    <a:pt x="52613" y="2251029"/>
                    <a:pt x="52613" y="2251029"/>
                    <a:pt x="52613" y="2251029"/>
                  </a:cubicBezTo>
                  <a:close/>
                  <a:moveTo>
                    <a:pt x="2029013" y="1417179"/>
                  </a:moveTo>
                  <a:cubicBezTo>
                    <a:pt x="2010113" y="1422579"/>
                    <a:pt x="1990763" y="1427979"/>
                    <a:pt x="1971863" y="1433379"/>
                  </a:cubicBezTo>
                  <a:cubicBezTo>
                    <a:pt x="1970063" y="1433829"/>
                    <a:pt x="1968263" y="1434729"/>
                    <a:pt x="1966463" y="1435629"/>
                  </a:cubicBezTo>
                  <a:cubicBezTo>
                    <a:pt x="1946663" y="1448229"/>
                    <a:pt x="1942163" y="1430679"/>
                    <a:pt x="1938563" y="1414929"/>
                  </a:cubicBezTo>
                  <a:cubicBezTo>
                    <a:pt x="1934513" y="1396479"/>
                    <a:pt x="1931363" y="1377579"/>
                    <a:pt x="1929113" y="1358679"/>
                  </a:cubicBezTo>
                  <a:cubicBezTo>
                    <a:pt x="1926413" y="1333929"/>
                    <a:pt x="1925063" y="1309629"/>
                    <a:pt x="1925513" y="1284879"/>
                  </a:cubicBezTo>
                  <a:cubicBezTo>
                    <a:pt x="1925963" y="1273629"/>
                    <a:pt x="1924163" y="1258779"/>
                    <a:pt x="1927763" y="1247979"/>
                  </a:cubicBezTo>
                  <a:cubicBezTo>
                    <a:pt x="1930463" y="1239879"/>
                    <a:pt x="1935863" y="1231779"/>
                    <a:pt x="1939463" y="1223679"/>
                  </a:cubicBezTo>
                  <a:cubicBezTo>
                    <a:pt x="1942163" y="1216929"/>
                    <a:pt x="1946663" y="1215579"/>
                    <a:pt x="1952963" y="1219629"/>
                  </a:cubicBezTo>
                  <a:cubicBezTo>
                    <a:pt x="1955213" y="1220979"/>
                    <a:pt x="1957463" y="1223229"/>
                    <a:pt x="1958813" y="1225929"/>
                  </a:cubicBezTo>
                  <a:cubicBezTo>
                    <a:pt x="1987613" y="1277229"/>
                    <a:pt x="2019563" y="1327179"/>
                    <a:pt x="2033963" y="1384779"/>
                  </a:cubicBezTo>
                  <a:cubicBezTo>
                    <a:pt x="2034413" y="1385679"/>
                    <a:pt x="2034413" y="1386579"/>
                    <a:pt x="2034863" y="1387479"/>
                  </a:cubicBezTo>
                  <a:cubicBezTo>
                    <a:pt x="2039813" y="1398279"/>
                    <a:pt x="2049263" y="1409979"/>
                    <a:pt x="2029013" y="1417179"/>
                  </a:cubicBezTo>
                  <a:close/>
                  <a:moveTo>
                    <a:pt x="2208563" y="1761879"/>
                  </a:moveTo>
                  <a:cubicBezTo>
                    <a:pt x="2208563" y="1761879"/>
                    <a:pt x="2208563" y="1761879"/>
                    <a:pt x="2208563" y="1761879"/>
                  </a:cubicBezTo>
                  <a:cubicBezTo>
                    <a:pt x="2208563" y="1761879"/>
                    <a:pt x="2208563" y="1762329"/>
                    <a:pt x="2208563" y="1761879"/>
                  </a:cubicBezTo>
                  <a:cubicBezTo>
                    <a:pt x="2208563" y="1762329"/>
                    <a:pt x="2208563" y="1761879"/>
                    <a:pt x="2208563" y="1761879"/>
                  </a:cubicBezTo>
                  <a:close/>
                  <a:moveTo>
                    <a:pt x="2379113" y="1726779"/>
                  </a:moveTo>
                  <a:lnTo>
                    <a:pt x="2379113" y="1726779"/>
                  </a:lnTo>
                  <a:cubicBezTo>
                    <a:pt x="2379113" y="1726779"/>
                    <a:pt x="2379113" y="1726779"/>
                    <a:pt x="2379113" y="1726779"/>
                  </a:cubicBezTo>
                  <a:cubicBezTo>
                    <a:pt x="2379113" y="1726779"/>
                    <a:pt x="2379113" y="1726779"/>
                    <a:pt x="2379113" y="1726779"/>
                  </a:cubicBezTo>
                  <a:cubicBezTo>
                    <a:pt x="2379113" y="1726779"/>
                    <a:pt x="2379113" y="1726779"/>
                    <a:pt x="2379113" y="1726779"/>
                  </a:cubicBezTo>
                  <a:close/>
                  <a:moveTo>
                    <a:pt x="2590613" y="1444629"/>
                  </a:moveTo>
                  <a:cubicBezTo>
                    <a:pt x="2590613" y="1444179"/>
                    <a:pt x="2590613" y="1444179"/>
                    <a:pt x="2590613" y="1443729"/>
                  </a:cubicBezTo>
                  <a:cubicBezTo>
                    <a:pt x="2590613" y="1443729"/>
                    <a:pt x="2590613" y="1443729"/>
                    <a:pt x="2591063" y="1443729"/>
                  </a:cubicBezTo>
                  <a:cubicBezTo>
                    <a:pt x="2590613" y="1443729"/>
                    <a:pt x="2590613" y="1444179"/>
                    <a:pt x="2590613" y="1444629"/>
                  </a:cubicBezTo>
                  <a:close/>
                </a:path>
              </a:pathLst>
            </a:custGeom>
            <a:solidFill>
              <a:srgbClr val="4D4039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32">
              <a:extLst>
                <a:ext uri="{FF2B5EF4-FFF2-40B4-BE49-F238E27FC236}">
                  <a16:creationId xmlns:a16="http://schemas.microsoft.com/office/drawing/2014/main" xmlns="" id="{09FF9650-BAF1-4190-89A9-B69EA0D5474C}"/>
                </a:ext>
              </a:extLst>
            </p:cNvPr>
            <p:cNvSpPr/>
            <p:nvPr/>
          </p:nvSpPr>
          <p:spPr>
            <a:xfrm>
              <a:off x="504255" y="3979477"/>
              <a:ext cx="1440380" cy="2478393"/>
            </a:xfrm>
            <a:custGeom>
              <a:avLst/>
              <a:gdLst>
                <a:gd name="connsiteX0" fmla="*/ 1118358 w 1138668"/>
                <a:gd name="connsiteY0" fmla="*/ 1243355 h 1959251"/>
                <a:gd name="connsiteX1" fmla="*/ 1103508 w 1138668"/>
                <a:gd name="connsiteY1" fmla="*/ 992255 h 1959251"/>
                <a:gd name="connsiteX2" fmla="*/ 1085508 w 1138668"/>
                <a:gd name="connsiteY2" fmla="*/ 825755 h 1959251"/>
                <a:gd name="connsiteX3" fmla="*/ 1044108 w 1138668"/>
                <a:gd name="connsiteY3" fmla="*/ 532805 h 1959251"/>
                <a:gd name="connsiteX4" fmla="*/ 951858 w 1138668"/>
                <a:gd name="connsiteY4" fmla="*/ 166955 h 1959251"/>
                <a:gd name="connsiteX5" fmla="*/ 939708 w 1138668"/>
                <a:gd name="connsiteY5" fmla="*/ 151655 h 1959251"/>
                <a:gd name="connsiteX6" fmla="*/ 918108 w 1138668"/>
                <a:gd name="connsiteY6" fmla="*/ 190805 h 1959251"/>
                <a:gd name="connsiteX7" fmla="*/ 981108 w 1138668"/>
                <a:gd name="connsiteY7" fmla="*/ 556205 h 1959251"/>
                <a:gd name="connsiteX8" fmla="*/ 1010808 w 1138668"/>
                <a:gd name="connsiteY8" fmla="*/ 951305 h 1959251"/>
                <a:gd name="connsiteX9" fmla="*/ 977508 w 1138668"/>
                <a:gd name="connsiteY9" fmla="*/ 1159205 h 1959251"/>
                <a:gd name="connsiteX10" fmla="*/ 940608 w 1138668"/>
                <a:gd name="connsiteY10" fmla="*/ 1235705 h 1959251"/>
                <a:gd name="connsiteX11" fmla="*/ 907758 w 1138668"/>
                <a:gd name="connsiteY11" fmla="*/ 1254605 h 1959251"/>
                <a:gd name="connsiteX12" fmla="*/ 884808 w 1138668"/>
                <a:gd name="connsiteY12" fmla="*/ 1224005 h 1959251"/>
                <a:gd name="connsiteX13" fmla="*/ 874908 w 1138668"/>
                <a:gd name="connsiteY13" fmla="*/ 1155155 h 1959251"/>
                <a:gd name="connsiteX14" fmla="*/ 856458 w 1138668"/>
                <a:gd name="connsiteY14" fmla="*/ 1008455 h 1959251"/>
                <a:gd name="connsiteX15" fmla="*/ 820908 w 1138668"/>
                <a:gd name="connsiteY15" fmla="*/ 913055 h 1959251"/>
                <a:gd name="connsiteX16" fmla="*/ 681408 w 1138668"/>
                <a:gd name="connsiteY16" fmla="*/ 1120505 h 1959251"/>
                <a:gd name="connsiteX17" fmla="*/ 622908 w 1138668"/>
                <a:gd name="connsiteY17" fmla="*/ 1231205 h 1959251"/>
                <a:gd name="connsiteX18" fmla="*/ 571158 w 1138668"/>
                <a:gd name="connsiteY18" fmla="*/ 1261355 h 1959251"/>
                <a:gd name="connsiteX19" fmla="*/ 534708 w 1138668"/>
                <a:gd name="connsiteY19" fmla="*/ 1214105 h 1959251"/>
                <a:gd name="connsiteX20" fmla="*/ 513558 w 1138668"/>
                <a:gd name="connsiteY20" fmla="*/ 1099355 h 1959251"/>
                <a:gd name="connsiteX21" fmla="*/ 502758 w 1138668"/>
                <a:gd name="connsiteY21" fmla="*/ 1017005 h 1959251"/>
                <a:gd name="connsiteX22" fmla="*/ 459558 w 1138668"/>
                <a:gd name="connsiteY22" fmla="*/ 1000805 h 1959251"/>
                <a:gd name="connsiteX23" fmla="*/ 430758 w 1138668"/>
                <a:gd name="connsiteY23" fmla="*/ 1025555 h 1959251"/>
                <a:gd name="connsiteX24" fmla="*/ 307908 w 1138668"/>
                <a:gd name="connsiteY24" fmla="*/ 1210505 h 1959251"/>
                <a:gd name="connsiteX25" fmla="*/ 260658 w 1138668"/>
                <a:gd name="connsiteY25" fmla="*/ 1372955 h 1959251"/>
                <a:gd name="connsiteX26" fmla="*/ 296208 w 1138668"/>
                <a:gd name="connsiteY26" fmla="*/ 1399505 h 1959251"/>
                <a:gd name="connsiteX27" fmla="*/ 341208 w 1138668"/>
                <a:gd name="connsiteY27" fmla="*/ 1377005 h 1959251"/>
                <a:gd name="connsiteX28" fmla="*/ 455508 w 1138668"/>
                <a:gd name="connsiteY28" fmla="*/ 1294205 h 1959251"/>
                <a:gd name="connsiteX29" fmla="*/ 472158 w 1138668"/>
                <a:gd name="connsiteY29" fmla="*/ 1287455 h 1959251"/>
                <a:gd name="connsiteX30" fmla="*/ 473508 w 1138668"/>
                <a:gd name="connsiteY30" fmla="*/ 1306355 h 1959251"/>
                <a:gd name="connsiteX31" fmla="*/ 424908 w 1138668"/>
                <a:gd name="connsiteY31" fmla="*/ 1390055 h 1959251"/>
                <a:gd name="connsiteX32" fmla="*/ 342558 w 1138668"/>
                <a:gd name="connsiteY32" fmla="*/ 1448105 h 1959251"/>
                <a:gd name="connsiteX33" fmla="*/ 286308 w 1138668"/>
                <a:gd name="connsiteY33" fmla="*/ 1476005 h 1959251"/>
                <a:gd name="connsiteX34" fmla="*/ 178758 w 1138668"/>
                <a:gd name="connsiteY34" fmla="*/ 1515155 h 1959251"/>
                <a:gd name="connsiteX35" fmla="*/ 96408 w 1138668"/>
                <a:gd name="connsiteY35" fmla="*/ 1460255 h 1959251"/>
                <a:gd name="connsiteX36" fmla="*/ 105858 w 1138668"/>
                <a:gd name="connsiteY36" fmla="*/ 1336055 h 1959251"/>
                <a:gd name="connsiteX37" fmla="*/ 185058 w 1138668"/>
                <a:gd name="connsiteY37" fmla="*/ 1201505 h 1959251"/>
                <a:gd name="connsiteX38" fmla="*/ 330858 w 1138668"/>
                <a:gd name="connsiteY38" fmla="*/ 1075955 h 1959251"/>
                <a:gd name="connsiteX39" fmla="*/ 342108 w 1138668"/>
                <a:gd name="connsiteY39" fmla="*/ 1053455 h 1959251"/>
                <a:gd name="connsiteX40" fmla="*/ 320058 w 1138668"/>
                <a:gd name="connsiteY40" fmla="*/ 1040855 h 1959251"/>
                <a:gd name="connsiteX41" fmla="*/ 273258 w 1138668"/>
                <a:gd name="connsiteY41" fmla="*/ 1035455 h 1959251"/>
                <a:gd name="connsiteX42" fmla="*/ 166608 w 1138668"/>
                <a:gd name="connsiteY42" fmla="*/ 1011155 h 1959251"/>
                <a:gd name="connsiteX43" fmla="*/ 73458 w 1138668"/>
                <a:gd name="connsiteY43" fmla="*/ 872105 h 1959251"/>
                <a:gd name="connsiteX44" fmla="*/ 100458 w 1138668"/>
                <a:gd name="connsiteY44" fmla="*/ 897755 h 1959251"/>
                <a:gd name="connsiteX45" fmla="*/ 158508 w 1138668"/>
                <a:gd name="connsiteY45" fmla="*/ 966155 h 1959251"/>
                <a:gd name="connsiteX46" fmla="*/ 188208 w 1138668"/>
                <a:gd name="connsiteY46" fmla="*/ 985955 h 1959251"/>
                <a:gd name="connsiteX47" fmla="*/ 219708 w 1138668"/>
                <a:gd name="connsiteY47" fmla="*/ 960305 h 1959251"/>
                <a:gd name="connsiteX48" fmla="*/ 209358 w 1138668"/>
                <a:gd name="connsiteY48" fmla="*/ 933305 h 1959251"/>
                <a:gd name="connsiteX49" fmla="*/ 181458 w 1138668"/>
                <a:gd name="connsiteY49" fmla="*/ 884705 h 1959251"/>
                <a:gd name="connsiteX50" fmla="*/ 109008 w 1138668"/>
                <a:gd name="connsiteY50" fmla="*/ 653405 h 1959251"/>
                <a:gd name="connsiteX51" fmla="*/ 117108 w 1138668"/>
                <a:gd name="connsiteY51" fmla="*/ 427055 h 1959251"/>
                <a:gd name="connsiteX52" fmla="*/ 155808 w 1138668"/>
                <a:gd name="connsiteY52" fmla="*/ 238055 h 1959251"/>
                <a:gd name="connsiteX53" fmla="*/ 179208 w 1138668"/>
                <a:gd name="connsiteY53" fmla="*/ 205655 h 1959251"/>
                <a:gd name="connsiteX54" fmla="*/ 205308 w 1138668"/>
                <a:gd name="connsiteY54" fmla="*/ 235355 h 1959251"/>
                <a:gd name="connsiteX55" fmla="*/ 235008 w 1138668"/>
                <a:gd name="connsiteY55" fmla="*/ 341105 h 1959251"/>
                <a:gd name="connsiteX56" fmla="*/ 250308 w 1138668"/>
                <a:gd name="connsiteY56" fmla="*/ 369455 h 1959251"/>
                <a:gd name="connsiteX57" fmla="*/ 260658 w 1138668"/>
                <a:gd name="connsiteY57" fmla="*/ 312755 h 1959251"/>
                <a:gd name="connsiteX58" fmla="*/ 365958 w 1138668"/>
                <a:gd name="connsiteY58" fmla="*/ 120155 h 1959251"/>
                <a:gd name="connsiteX59" fmla="*/ 420408 w 1138668"/>
                <a:gd name="connsiteY59" fmla="*/ 80105 h 1959251"/>
                <a:gd name="connsiteX60" fmla="*/ 421758 w 1138668"/>
                <a:gd name="connsiteY60" fmla="*/ 75605 h 1959251"/>
                <a:gd name="connsiteX61" fmla="*/ 422208 w 1138668"/>
                <a:gd name="connsiteY61" fmla="*/ 73805 h 1959251"/>
                <a:gd name="connsiteX62" fmla="*/ 422208 w 1138668"/>
                <a:gd name="connsiteY62" fmla="*/ 29255 h 1959251"/>
                <a:gd name="connsiteX63" fmla="*/ 421758 w 1138668"/>
                <a:gd name="connsiteY63" fmla="*/ 25205 h 1959251"/>
                <a:gd name="connsiteX64" fmla="*/ 417258 w 1138668"/>
                <a:gd name="connsiteY64" fmla="*/ 3605 h 1959251"/>
                <a:gd name="connsiteX65" fmla="*/ 347058 w 1138668"/>
                <a:gd name="connsiteY65" fmla="*/ 15305 h 1959251"/>
                <a:gd name="connsiteX66" fmla="*/ 201708 w 1138668"/>
                <a:gd name="connsiteY66" fmla="*/ 55805 h 1959251"/>
                <a:gd name="connsiteX67" fmla="*/ 130158 w 1138668"/>
                <a:gd name="connsiteY67" fmla="*/ 103055 h 1959251"/>
                <a:gd name="connsiteX68" fmla="*/ 108558 w 1138668"/>
                <a:gd name="connsiteY68" fmla="*/ 183605 h 1959251"/>
                <a:gd name="connsiteX69" fmla="*/ 100908 w 1138668"/>
                <a:gd name="connsiteY69" fmla="*/ 213305 h 1959251"/>
                <a:gd name="connsiteX70" fmla="*/ 88308 w 1138668"/>
                <a:gd name="connsiteY70" fmla="*/ 294755 h 1959251"/>
                <a:gd name="connsiteX71" fmla="*/ 71658 w 1138668"/>
                <a:gd name="connsiteY71" fmla="*/ 383405 h 1959251"/>
                <a:gd name="connsiteX72" fmla="*/ 37008 w 1138668"/>
                <a:gd name="connsiteY72" fmla="*/ 676355 h 1959251"/>
                <a:gd name="connsiteX73" fmla="*/ 22608 w 1138668"/>
                <a:gd name="connsiteY73" fmla="*/ 825305 h 1959251"/>
                <a:gd name="connsiteX74" fmla="*/ 30258 w 1138668"/>
                <a:gd name="connsiteY74" fmla="*/ 972455 h 1959251"/>
                <a:gd name="connsiteX75" fmla="*/ 19908 w 1138668"/>
                <a:gd name="connsiteY75" fmla="*/ 1148855 h 1959251"/>
                <a:gd name="connsiteX76" fmla="*/ 15858 w 1138668"/>
                <a:gd name="connsiteY76" fmla="*/ 1309505 h 1959251"/>
                <a:gd name="connsiteX77" fmla="*/ 31158 w 1138668"/>
                <a:gd name="connsiteY77" fmla="*/ 1397255 h 1959251"/>
                <a:gd name="connsiteX78" fmla="*/ 19908 w 1138668"/>
                <a:gd name="connsiteY78" fmla="*/ 1490855 h 1959251"/>
                <a:gd name="connsiteX79" fmla="*/ 30258 w 1138668"/>
                <a:gd name="connsiteY79" fmla="*/ 1581755 h 1959251"/>
                <a:gd name="connsiteX80" fmla="*/ 15408 w 1138668"/>
                <a:gd name="connsiteY80" fmla="*/ 1667255 h 1959251"/>
                <a:gd name="connsiteX81" fmla="*/ 3708 w 1138668"/>
                <a:gd name="connsiteY81" fmla="*/ 1831055 h 1959251"/>
                <a:gd name="connsiteX82" fmla="*/ 8658 w 1138668"/>
                <a:gd name="connsiteY82" fmla="*/ 1935005 h 1959251"/>
                <a:gd name="connsiteX83" fmla="*/ 78408 w 1138668"/>
                <a:gd name="connsiteY83" fmla="*/ 1955255 h 1959251"/>
                <a:gd name="connsiteX84" fmla="*/ 222858 w 1138668"/>
                <a:gd name="connsiteY84" fmla="*/ 1897655 h 1959251"/>
                <a:gd name="connsiteX85" fmla="*/ 788058 w 1138668"/>
                <a:gd name="connsiteY85" fmla="*/ 1727555 h 1959251"/>
                <a:gd name="connsiteX86" fmla="*/ 1138608 w 1138668"/>
                <a:gd name="connsiteY86" fmla="*/ 1663655 h 1959251"/>
                <a:gd name="connsiteX87" fmla="*/ 1118358 w 1138668"/>
                <a:gd name="connsiteY87" fmla="*/ 1243355 h 195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38668" h="1959251">
                  <a:moveTo>
                    <a:pt x="1118358" y="1243355"/>
                  </a:moveTo>
                  <a:cubicBezTo>
                    <a:pt x="1119258" y="1159205"/>
                    <a:pt x="1108458" y="1075955"/>
                    <a:pt x="1103508" y="992255"/>
                  </a:cubicBezTo>
                  <a:cubicBezTo>
                    <a:pt x="1096758" y="936905"/>
                    <a:pt x="1090458" y="881555"/>
                    <a:pt x="1085508" y="825755"/>
                  </a:cubicBezTo>
                  <a:cubicBezTo>
                    <a:pt x="1080558" y="803255"/>
                    <a:pt x="1039608" y="545405"/>
                    <a:pt x="1044108" y="532805"/>
                  </a:cubicBezTo>
                  <a:cubicBezTo>
                    <a:pt x="1042308" y="499055"/>
                    <a:pt x="971658" y="230855"/>
                    <a:pt x="951858" y="166955"/>
                  </a:cubicBezTo>
                  <a:cubicBezTo>
                    <a:pt x="950058" y="160655"/>
                    <a:pt x="946458" y="154805"/>
                    <a:pt x="939708" y="151655"/>
                  </a:cubicBezTo>
                  <a:cubicBezTo>
                    <a:pt x="917658" y="156605"/>
                    <a:pt x="919458" y="174605"/>
                    <a:pt x="918108" y="190805"/>
                  </a:cubicBezTo>
                  <a:cubicBezTo>
                    <a:pt x="938808" y="312755"/>
                    <a:pt x="963558" y="433805"/>
                    <a:pt x="981108" y="556205"/>
                  </a:cubicBezTo>
                  <a:cubicBezTo>
                    <a:pt x="999558" y="687155"/>
                    <a:pt x="1019358" y="818105"/>
                    <a:pt x="1010808" y="951305"/>
                  </a:cubicBezTo>
                  <a:cubicBezTo>
                    <a:pt x="1006308" y="1021955"/>
                    <a:pt x="997758" y="1091255"/>
                    <a:pt x="977508" y="1159205"/>
                  </a:cubicBezTo>
                  <a:cubicBezTo>
                    <a:pt x="969408" y="1186655"/>
                    <a:pt x="958608" y="1212755"/>
                    <a:pt x="940608" y="1235705"/>
                  </a:cubicBezTo>
                  <a:cubicBezTo>
                    <a:pt x="932058" y="1246505"/>
                    <a:pt x="923058" y="1258205"/>
                    <a:pt x="907758" y="1254605"/>
                  </a:cubicBezTo>
                  <a:cubicBezTo>
                    <a:pt x="892908" y="1251455"/>
                    <a:pt x="887958" y="1237505"/>
                    <a:pt x="884808" y="1224005"/>
                  </a:cubicBezTo>
                  <a:cubicBezTo>
                    <a:pt x="879408" y="1201505"/>
                    <a:pt x="877158" y="1178555"/>
                    <a:pt x="874908" y="1155155"/>
                  </a:cubicBezTo>
                  <a:cubicBezTo>
                    <a:pt x="870858" y="1106105"/>
                    <a:pt x="868158" y="1056605"/>
                    <a:pt x="856458" y="1008455"/>
                  </a:cubicBezTo>
                  <a:cubicBezTo>
                    <a:pt x="848808" y="976955"/>
                    <a:pt x="837108" y="946805"/>
                    <a:pt x="820908" y="913055"/>
                  </a:cubicBezTo>
                  <a:cubicBezTo>
                    <a:pt x="809658" y="935555"/>
                    <a:pt x="684108" y="1112855"/>
                    <a:pt x="681408" y="1120505"/>
                  </a:cubicBezTo>
                  <a:cubicBezTo>
                    <a:pt x="667458" y="1160555"/>
                    <a:pt x="649908" y="1198355"/>
                    <a:pt x="622908" y="1231205"/>
                  </a:cubicBezTo>
                  <a:cubicBezTo>
                    <a:pt x="609408" y="1247405"/>
                    <a:pt x="594558" y="1264955"/>
                    <a:pt x="571158" y="1261355"/>
                  </a:cubicBezTo>
                  <a:cubicBezTo>
                    <a:pt x="546858" y="1257305"/>
                    <a:pt x="541008" y="1233905"/>
                    <a:pt x="534708" y="1214105"/>
                  </a:cubicBezTo>
                  <a:cubicBezTo>
                    <a:pt x="523008" y="1176755"/>
                    <a:pt x="517608" y="1138055"/>
                    <a:pt x="513558" y="1099355"/>
                  </a:cubicBezTo>
                  <a:cubicBezTo>
                    <a:pt x="510858" y="1071905"/>
                    <a:pt x="509508" y="1044005"/>
                    <a:pt x="502758" y="1017005"/>
                  </a:cubicBezTo>
                  <a:cubicBezTo>
                    <a:pt x="496458" y="991805"/>
                    <a:pt x="480708" y="985955"/>
                    <a:pt x="459558" y="1000805"/>
                  </a:cubicBezTo>
                  <a:cubicBezTo>
                    <a:pt x="449208" y="1008005"/>
                    <a:pt x="439308" y="1016105"/>
                    <a:pt x="430758" y="1025555"/>
                  </a:cubicBezTo>
                  <a:cubicBezTo>
                    <a:pt x="382158" y="1081805"/>
                    <a:pt x="340308" y="1143005"/>
                    <a:pt x="307908" y="1210505"/>
                  </a:cubicBezTo>
                  <a:cubicBezTo>
                    <a:pt x="303858" y="1219055"/>
                    <a:pt x="262008" y="1325705"/>
                    <a:pt x="260658" y="1372955"/>
                  </a:cubicBezTo>
                  <a:cubicBezTo>
                    <a:pt x="259758" y="1399505"/>
                    <a:pt x="271008" y="1407155"/>
                    <a:pt x="296208" y="1399505"/>
                  </a:cubicBezTo>
                  <a:cubicBezTo>
                    <a:pt x="312858" y="1394555"/>
                    <a:pt x="326358" y="1388705"/>
                    <a:pt x="341208" y="1377005"/>
                  </a:cubicBezTo>
                  <a:cubicBezTo>
                    <a:pt x="375858" y="1356755"/>
                    <a:pt x="430758" y="1309955"/>
                    <a:pt x="455508" y="1294205"/>
                  </a:cubicBezTo>
                  <a:cubicBezTo>
                    <a:pt x="460908" y="1291055"/>
                    <a:pt x="465408" y="1282055"/>
                    <a:pt x="472158" y="1287455"/>
                  </a:cubicBezTo>
                  <a:cubicBezTo>
                    <a:pt x="477558" y="1291505"/>
                    <a:pt x="475308" y="1300055"/>
                    <a:pt x="473508" y="1306355"/>
                  </a:cubicBezTo>
                  <a:cubicBezTo>
                    <a:pt x="464958" y="1338755"/>
                    <a:pt x="449658" y="1367105"/>
                    <a:pt x="424908" y="1390055"/>
                  </a:cubicBezTo>
                  <a:cubicBezTo>
                    <a:pt x="425808" y="1395005"/>
                    <a:pt x="354258" y="1442705"/>
                    <a:pt x="342558" y="1448105"/>
                  </a:cubicBezTo>
                  <a:cubicBezTo>
                    <a:pt x="323658" y="1456655"/>
                    <a:pt x="305658" y="1467905"/>
                    <a:pt x="286308" y="1476005"/>
                  </a:cubicBezTo>
                  <a:cubicBezTo>
                    <a:pt x="251208" y="1490405"/>
                    <a:pt x="216558" y="1507955"/>
                    <a:pt x="178758" y="1515155"/>
                  </a:cubicBezTo>
                  <a:cubicBezTo>
                    <a:pt x="131508" y="1524155"/>
                    <a:pt x="102258" y="1505255"/>
                    <a:pt x="96408" y="1460255"/>
                  </a:cubicBezTo>
                  <a:cubicBezTo>
                    <a:pt x="90558" y="1418405"/>
                    <a:pt x="93258" y="1376555"/>
                    <a:pt x="105858" y="1336055"/>
                  </a:cubicBezTo>
                  <a:cubicBezTo>
                    <a:pt x="121608" y="1285205"/>
                    <a:pt x="150408" y="1241555"/>
                    <a:pt x="185058" y="1201505"/>
                  </a:cubicBezTo>
                  <a:cubicBezTo>
                    <a:pt x="197208" y="1183505"/>
                    <a:pt x="294858" y="1102505"/>
                    <a:pt x="330858" y="1075955"/>
                  </a:cubicBezTo>
                  <a:cubicBezTo>
                    <a:pt x="337608" y="1070555"/>
                    <a:pt x="345258" y="1063355"/>
                    <a:pt x="342108" y="1053455"/>
                  </a:cubicBezTo>
                  <a:cubicBezTo>
                    <a:pt x="338958" y="1043555"/>
                    <a:pt x="329058" y="1041755"/>
                    <a:pt x="320058" y="1040855"/>
                  </a:cubicBezTo>
                  <a:cubicBezTo>
                    <a:pt x="304308" y="1039505"/>
                    <a:pt x="289008" y="1036805"/>
                    <a:pt x="273258" y="1035455"/>
                  </a:cubicBezTo>
                  <a:cubicBezTo>
                    <a:pt x="236808" y="1031855"/>
                    <a:pt x="200358" y="1027805"/>
                    <a:pt x="166608" y="1011155"/>
                  </a:cubicBezTo>
                  <a:cubicBezTo>
                    <a:pt x="110358" y="983255"/>
                    <a:pt x="87408" y="933305"/>
                    <a:pt x="73458" y="872105"/>
                  </a:cubicBezTo>
                  <a:cubicBezTo>
                    <a:pt x="88308" y="879305"/>
                    <a:pt x="93708" y="889205"/>
                    <a:pt x="100458" y="897755"/>
                  </a:cubicBezTo>
                  <a:cubicBezTo>
                    <a:pt x="118908" y="921605"/>
                    <a:pt x="136458" y="945455"/>
                    <a:pt x="158508" y="966155"/>
                  </a:cubicBezTo>
                  <a:cubicBezTo>
                    <a:pt x="167508" y="974255"/>
                    <a:pt x="176508" y="981905"/>
                    <a:pt x="188208" y="985955"/>
                  </a:cubicBezTo>
                  <a:cubicBezTo>
                    <a:pt x="208908" y="993155"/>
                    <a:pt x="222408" y="982355"/>
                    <a:pt x="219708" y="960305"/>
                  </a:cubicBezTo>
                  <a:cubicBezTo>
                    <a:pt x="218808" y="950405"/>
                    <a:pt x="214308" y="941405"/>
                    <a:pt x="209358" y="933305"/>
                  </a:cubicBezTo>
                  <a:cubicBezTo>
                    <a:pt x="200358" y="917105"/>
                    <a:pt x="191358" y="900455"/>
                    <a:pt x="181458" y="884705"/>
                  </a:cubicBezTo>
                  <a:cubicBezTo>
                    <a:pt x="136908" y="814055"/>
                    <a:pt x="112158" y="736205"/>
                    <a:pt x="109008" y="653405"/>
                  </a:cubicBezTo>
                  <a:cubicBezTo>
                    <a:pt x="106308" y="577805"/>
                    <a:pt x="105858" y="502205"/>
                    <a:pt x="117108" y="427055"/>
                  </a:cubicBezTo>
                  <a:cubicBezTo>
                    <a:pt x="126558" y="363155"/>
                    <a:pt x="135558" y="299255"/>
                    <a:pt x="155808" y="238055"/>
                  </a:cubicBezTo>
                  <a:cubicBezTo>
                    <a:pt x="160308" y="225005"/>
                    <a:pt x="163008" y="207005"/>
                    <a:pt x="179208" y="205655"/>
                  </a:cubicBezTo>
                  <a:cubicBezTo>
                    <a:pt x="196308" y="204305"/>
                    <a:pt x="199458" y="223205"/>
                    <a:pt x="205308" y="235355"/>
                  </a:cubicBezTo>
                  <a:cubicBezTo>
                    <a:pt x="220608" y="269105"/>
                    <a:pt x="226908" y="305555"/>
                    <a:pt x="235008" y="341105"/>
                  </a:cubicBezTo>
                  <a:cubicBezTo>
                    <a:pt x="237258" y="351005"/>
                    <a:pt x="236808" y="362255"/>
                    <a:pt x="250308" y="369455"/>
                  </a:cubicBezTo>
                  <a:cubicBezTo>
                    <a:pt x="258408" y="351005"/>
                    <a:pt x="258858" y="331655"/>
                    <a:pt x="260658" y="312755"/>
                  </a:cubicBezTo>
                  <a:cubicBezTo>
                    <a:pt x="268758" y="233555"/>
                    <a:pt x="299358" y="167405"/>
                    <a:pt x="365958" y="120155"/>
                  </a:cubicBezTo>
                  <a:cubicBezTo>
                    <a:pt x="384408" y="107105"/>
                    <a:pt x="403758" y="95405"/>
                    <a:pt x="420408" y="80105"/>
                  </a:cubicBezTo>
                  <a:cubicBezTo>
                    <a:pt x="420858" y="78755"/>
                    <a:pt x="421308" y="77405"/>
                    <a:pt x="421758" y="75605"/>
                  </a:cubicBezTo>
                  <a:cubicBezTo>
                    <a:pt x="421758" y="75155"/>
                    <a:pt x="422208" y="74255"/>
                    <a:pt x="422208" y="73805"/>
                  </a:cubicBezTo>
                  <a:cubicBezTo>
                    <a:pt x="422658" y="58955"/>
                    <a:pt x="422658" y="44105"/>
                    <a:pt x="422208" y="29255"/>
                  </a:cubicBezTo>
                  <a:cubicBezTo>
                    <a:pt x="422208" y="28355"/>
                    <a:pt x="421758" y="26555"/>
                    <a:pt x="421758" y="25205"/>
                  </a:cubicBezTo>
                  <a:cubicBezTo>
                    <a:pt x="420408" y="18005"/>
                    <a:pt x="422658" y="9905"/>
                    <a:pt x="417258" y="3605"/>
                  </a:cubicBezTo>
                  <a:cubicBezTo>
                    <a:pt x="407358" y="-8095"/>
                    <a:pt x="357858" y="12155"/>
                    <a:pt x="347058" y="15305"/>
                  </a:cubicBezTo>
                  <a:cubicBezTo>
                    <a:pt x="318258" y="23405"/>
                    <a:pt x="222408" y="49505"/>
                    <a:pt x="201708" y="55805"/>
                  </a:cubicBezTo>
                  <a:cubicBezTo>
                    <a:pt x="172908" y="64805"/>
                    <a:pt x="148608" y="76955"/>
                    <a:pt x="130158" y="103055"/>
                  </a:cubicBezTo>
                  <a:cubicBezTo>
                    <a:pt x="112158" y="128705"/>
                    <a:pt x="114858" y="154355"/>
                    <a:pt x="108558" y="183605"/>
                  </a:cubicBezTo>
                  <a:cubicBezTo>
                    <a:pt x="106308" y="193955"/>
                    <a:pt x="100908" y="214655"/>
                    <a:pt x="100908" y="213305"/>
                  </a:cubicBezTo>
                  <a:cubicBezTo>
                    <a:pt x="86508" y="220955"/>
                    <a:pt x="91908" y="277655"/>
                    <a:pt x="88308" y="294755"/>
                  </a:cubicBezTo>
                  <a:cubicBezTo>
                    <a:pt x="82008" y="324005"/>
                    <a:pt x="76608" y="353705"/>
                    <a:pt x="71658" y="383405"/>
                  </a:cubicBezTo>
                  <a:cubicBezTo>
                    <a:pt x="55908" y="480605"/>
                    <a:pt x="47358" y="578255"/>
                    <a:pt x="37008" y="676355"/>
                  </a:cubicBezTo>
                  <a:cubicBezTo>
                    <a:pt x="31608" y="725855"/>
                    <a:pt x="24858" y="775355"/>
                    <a:pt x="22608" y="825305"/>
                  </a:cubicBezTo>
                  <a:cubicBezTo>
                    <a:pt x="20808" y="868505"/>
                    <a:pt x="16308" y="931955"/>
                    <a:pt x="30258" y="972455"/>
                  </a:cubicBezTo>
                  <a:cubicBezTo>
                    <a:pt x="33408" y="1030505"/>
                    <a:pt x="23958" y="1090805"/>
                    <a:pt x="19908" y="1148855"/>
                  </a:cubicBezTo>
                  <a:cubicBezTo>
                    <a:pt x="15858" y="1202405"/>
                    <a:pt x="12708" y="1255505"/>
                    <a:pt x="15858" y="1309505"/>
                  </a:cubicBezTo>
                  <a:cubicBezTo>
                    <a:pt x="17658" y="1339205"/>
                    <a:pt x="26658" y="1367555"/>
                    <a:pt x="31158" y="1397255"/>
                  </a:cubicBezTo>
                  <a:cubicBezTo>
                    <a:pt x="36108" y="1429655"/>
                    <a:pt x="23508" y="1458905"/>
                    <a:pt x="19908" y="1490855"/>
                  </a:cubicBezTo>
                  <a:cubicBezTo>
                    <a:pt x="16758" y="1521905"/>
                    <a:pt x="27108" y="1551155"/>
                    <a:pt x="30258" y="1581755"/>
                  </a:cubicBezTo>
                  <a:cubicBezTo>
                    <a:pt x="33408" y="1612355"/>
                    <a:pt x="22158" y="1637555"/>
                    <a:pt x="15408" y="1667255"/>
                  </a:cubicBezTo>
                  <a:cubicBezTo>
                    <a:pt x="3258" y="1721255"/>
                    <a:pt x="5058" y="1776155"/>
                    <a:pt x="3708" y="1831055"/>
                  </a:cubicBezTo>
                  <a:cubicBezTo>
                    <a:pt x="2808" y="1864805"/>
                    <a:pt x="-6642" y="1903055"/>
                    <a:pt x="8658" y="1935005"/>
                  </a:cubicBezTo>
                  <a:cubicBezTo>
                    <a:pt x="23058" y="1964705"/>
                    <a:pt x="50058" y="1961105"/>
                    <a:pt x="78408" y="1955255"/>
                  </a:cubicBezTo>
                  <a:cubicBezTo>
                    <a:pt x="127908" y="1945355"/>
                    <a:pt x="179658" y="1923305"/>
                    <a:pt x="222858" y="1897655"/>
                  </a:cubicBezTo>
                  <a:lnTo>
                    <a:pt x="788058" y="1727555"/>
                  </a:lnTo>
                  <a:cubicBezTo>
                    <a:pt x="811908" y="1713605"/>
                    <a:pt x="1138158" y="1666355"/>
                    <a:pt x="1138608" y="1663655"/>
                  </a:cubicBezTo>
                  <a:cubicBezTo>
                    <a:pt x="1139958" y="1634405"/>
                    <a:pt x="1118358" y="1249205"/>
                    <a:pt x="1118358" y="1243355"/>
                  </a:cubicBezTo>
                  <a:close/>
                </a:path>
              </a:pathLst>
            </a:custGeom>
            <a:solidFill>
              <a:srgbClr val="40352F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33">
              <a:extLst>
                <a:ext uri="{FF2B5EF4-FFF2-40B4-BE49-F238E27FC236}">
                  <a16:creationId xmlns:a16="http://schemas.microsoft.com/office/drawing/2014/main" xmlns="" id="{5F8F999E-DCB4-4E51-889D-83AC153DD0CF}"/>
                </a:ext>
              </a:extLst>
            </p:cNvPr>
            <p:cNvSpPr/>
            <p:nvPr/>
          </p:nvSpPr>
          <p:spPr>
            <a:xfrm>
              <a:off x="1690657" y="4053458"/>
              <a:ext cx="961462" cy="1823289"/>
            </a:xfrm>
            <a:custGeom>
              <a:avLst/>
              <a:gdLst>
                <a:gd name="connsiteX0" fmla="*/ 732618 w 760067"/>
                <a:gd name="connsiteY0" fmla="*/ 1033671 h 1441370"/>
                <a:gd name="connsiteX1" fmla="*/ 656568 w 760067"/>
                <a:gd name="connsiteY1" fmla="*/ 732171 h 1441370"/>
                <a:gd name="connsiteX2" fmla="*/ 622368 w 760067"/>
                <a:gd name="connsiteY2" fmla="*/ 561621 h 1441370"/>
                <a:gd name="connsiteX3" fmla="*/ 602118 w 760067"/>
                <a:gd name="connsiteY3" fmla="*/ 443271 h 1441370"/>
                <a:gd name="connsiteX4" fmla="*/ 456318 w 760067"/>
                <a:gd name="connsiteY4" fmla="*/ 178671 h 1441370"/>
                <a:gd name="connsiteX5" fmla="*/ 32868 w 760067"/>
                <a:gd name="connsiteY5" fmla="*/ 21 h 1441370"/>
                <a:gd name="connsiteX6" fmla="*/ 468 w 760067"/>
                <a:gd name="connsiteY6" fmla="*/ 102621 h 1441370"/>
                <a:gd name="connsiteX7" fmla="*/ 127818 w 760067"/>
                <a:gd name="connsiteY7" fmla="*/ 661521 h 1441370"/>
                <a:gd name="connsiteX8" fmla="*/ 161568 w 760067"/>
                <a:gd name="connsiteY8" fmla="*/ 934221 h 1441370"/>
                <a:gd name="connsiteX9" fmla="*/ 185868 w 760067"/>
                <a:gd name="connsiteY9" fmla="*/ 1279371 h 1441370"/>
                <a:gd name="connsiteX10" fmla="*/ 188568 w 760067"/>
                <a:gd name="connsiteY10" fmla="*/ 1381971 h 1441370"/>
                <a:gd name="connsiteX11" fmla="*/ 188568 w 760067"/>
                <a:gd name="connsiteY11" fmla="*/ 1441371 h 1441370"/>
                <a:gd name="connsiteX12" fmla="*/ 391068 w 760067"/>
                <a:gd name="connsiteY12" fmla="*/ 1393221 h 1441370"/>
                <a:gd name="connsiteX13" fmla="*/ 380268 w 760067"/>
                <a:gd name="connsiteY13" fmla="*/ 1318071 h 1441370"/>
                <a:gd name="connsiteX14" fmla="*/ 406818 w 760067"/>
                <a:gd name="connsiteY14" fmla="*/ 1295121 h 1441370"/>
                <a:gd name="connsiteX15" fmla="*/ 437868 w 760067"/>
                <a:gd name="connsiteY15" fmla="*/ 1285671 h 1441370"/>
                <a:gd name="connsiteX16" fmla="*/ 496818 w 760067"/>
                <a:gd name="connsiteY16" fmla="*/ 1264071 h 1441370"/>
                <a:gd name="connsiteX17" fmla="*/ 555768 w 760067"/>
                <a:gd name="connsiteY17" fmla="*/ 1246971 h 1441370"/>
                <a:gd name="connsiteX18" fmla="*/ 581418 w 760067"/>
                <a:gd name="connsiteY18" fmla="*/ 1240221 h 1441370"/>
                <a:gd name="connsiteX19" fmla="*/ 615168 w 760067"/>
                <a:gd name="connsiteY19" fmla="*/ 1228971 h 1441370"/>
                <a:gd name="connsiteX20" fmla="*/ 690768 w 760067"/>
                <a:gd name="connsiteY20" fmla="*/ 1202871 h 1441370"/>
                <a:gd name="connsiteX21" fmla="*/ 760068 w 760067"/>
                <a:gd name="connsiteY21" fmla="*/ 1180371 h 1441370"/>
                <a:gd name="connsiteX22" fmla="*/ 732618 w 760067"/>
                <a:gd name="connsiteY22" fmla="*/ 1033671 h 144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067" h="1441370">
                  <a:moveTo>
                    <a:pt x="732618" y="1033671"/>
                  </a:moveTo>
                  <a:cubicBezTo>
                    <a:pt x="707418" y="932871"/>
                    <a:pt x="681768" y="832521"/>
                    <a:pt x="656568" y="732171"/>
                  </a:cubicBezTo>
                  <a:cubicBezTo>
                    <a:pt x="645318" y="675471"/>
                    <a:pt x="633618" y="618771"/>
                    <a:pt x="622368" y="561621"/>
                  </a:cubicBezTo>
                  <a:cubicBezTo>
                    <a:pt x="616968" y="521571"/>
                    <a:pt x="613368" y="481971"/>
                    <a:pt x="602118" y="443271"/>
                  </a:cubicBezTo>
                  <a:cubicBezTo>
                    <a:pt x="594018" y="414921"/>
                    <a:pt x="471168" y="206571"/>
                    <a:pt x="456318" y="178671"/>
                  </a:cubicBezTo>
                  <a:cubicBezTo>
                    <a:pt x="444618" y="176871"/>
                    <a:pt x="40968" y="-2229"/>
                    <a:pt x="32868" y="21"/>
                  </a:cubicBezTo>
                  <a:cubicBezTo>
                    <a:pt x="25218" y="20271"/>
                    <a:pt x="-4032" y="86871"/>
                    <a:pt x="468" y="102621"/>
                  </a:cubicBezTo>
                  <a:cubicBezTo>
                    <a:pt x="62568" y="282171"/>
                    <a:pt x="98568" y="473871"/>
                    <a:pt x="127818" y="661521"/>
                  </a:cubicBezTo>
                  <a:cubicBezTo>
                    <a:pt x="141768" y="751971"/>
                    <a:pt x="153018" y="842871"/>
                    <a:pt x="161568" y="934221"/>
                  </a:cubicBezTo>
                  <a:cubicBezTo>
                    <a:pt x="165618" y="979671"/>
                    <a:pt x="183618" y="1226271"/>
                    <a:pt x="185868" y="1279371"/>
                  </a:cubicBezTo>
                  <a:cubicBezTo>
                    <a:pt x="187218" y="1313571"/>
                    <a:pt x="187218" y="1347771"/>
                    <a:pt x="188568" y="1381971"/>
                  </a:cubicBezTo>
                  <a:cubicBezTo>
                    <a:pt x="189018" y="1393671"/>
                    <a:pt x="188118" y="1422021"/>
                    <a:pt x="188568" y="1441371"/>
                  </a:cubicBezTo>
                  <a:cubicBezTo>
                    <a:pt x="202518" y="1441371"/>
                    <a:pt x="370818" y="1402671"/>
                    <a:pt x="391068" y="1393221"/>
                  </a:cubicBezTo>
                  <a:cubicBezTo>
                    <a:pt x="391068" y="1389621"/>
                    <a:pt x="381168" y="1326621"/>
                    <a:pt x="380268" y="1318071"/>
                  </a:cubicBezTo>
                  <a:cubicBezTo>
                    <a:pt x="384318" y="1304571"/>
                    <a:pt x="394218" y="1297821"/>
                    <a:pt x="406818" y="1295121"/>
                  </a:cubicBezTo>
                  <a:cubicBezTo>
                    <a:pt x="418068" y="1292871"/>
                    <a:pt x="427968" y="1289721"/>
                    <a:pt x="437868" y="1285671"/>
                  </a:cubicBezTo>
                  <a:cubicBezTo>
                    <a:pt x="453618" y="1278921"/>
                    <a:pt x="480168" y="1269021"/>
                    <a:pt x="496818" y="1264071"/>
                  </a:cubicBezTo>
                  <a:lnTo>
                    <a:pt x="555768" y="1246971"/>
                  </a:lnTo>
                  <a:cubicBezTo>
                    <a:pt x="564318" y="1244721"/>
                    <a:pt x="572868" y="1242471"/>
                    <a:pt x="581418" y="1240221"/>
                  </a:cubicBezTo>
                  <a:cubicBezTo>
                    <a:pt x="594468" y="1237071"/>
                    <a:pt x="613818" y="1228971"/>
                    <a:pt x="615168" y="1228971"/>
                  </a:cubicBezTo>
                  <a:cubicBezTo>
                    <a:pt x="643968" y="1224021"/>
                    <a:pt x="662868" y="1208721"/>
                    <a:pt x="690768" y="1202871"/>
                  </a:cubicBezTo>
                  <a:cubicBezTo>
                    <a:pt x="712368" y="1197921"/>
                    <a:pt x="722268" y="1189821"/>
                    <a:pt x="760068" y="1180371"/>
                  </a:cubicBezTo>
                  <a:cubicBezTo>
                    <a:pt x="747018" y="1120071"/>
                    <a:pt x="742068" y="1065621"/>
                    <a:pt x="732618" y="1033671"/>
                  </a:cubicBezTo>
                  <a:close/>
                </a:path>
              </a:pathLst>
            </a:custGeom>
            <a:solidFill>
              <a:srgbClr val="FEFEFE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34">
              <a:extLst>
                <a:ext uri="{FF2B5EF4-FFF2-40B4-BE49-F238E27FC236}">
                  <a16:creationId xmlns:a16="http://schemas.microsoft.com/office/drawing/2014/main" xmlns="" id="{4DC8E903-3947-48D1-B3CA-3C2E0FD2BAF7}"/>
                </a:ext>
              </a:extLst>
            </p:cNvPr>
            <p:cNvSpPr/>
            <p:nvPr/>
          </p:nvSpPr>
          <p:spPr>
            <a:xfrm>
              <a:off x="1916492" y="4385918"/>
              <a:ext cx="733919" cy="1491968"/>
            </a:xfrm>
            <a:custGeom>
              <a:avLst/>
              <a:gdLst>
                <a:gd name="connsiteX0" fmla="*/ 401987 w 580187"/>
                <a:gd name="connsiteY0" fmla="*/ 978300 h 1179450"/>
                <a:gd name="connsiteX1" fmla="*/ 376337 w 580187"/>
                <a:gd name="connsiteY1" fmla="*/ 985050 h 1179450"/>
                <a:gd name="connsiteX2" fmla="*/ 317387 w 580187"/>
                <a:gd name="connsiteY2" fmla="*/ 1002150 h 1179450"/>
                <a:gd name="connsiteX3" fmla="*/ 258437 w 580187"/>
                <a:gd name="connsiteY3" fmla="*/ 1023750 h 1179450"/>
                <a:gd name="connsiteX4" fmla="*/ 227387 w 580187"/>
                <a:gd name="connsiteY4" fmla="*/ 1033200 h 1179450"/>
                <a:gd name="connsiteX5" fmla="*/ 200837 w 580187"/>
                <a:gd name="connsiteY5" fmla="*/ 1056150 h 1179450"/>
                <a:gd name="connsiteX6" fmla="*/ 211637 w 580187"/>
                <a:gd name="connsiteY6" fmla="*/ 1131300 h 1179450"/>
                <a:gd name="connsiteX7" fmla="*/ 9137 w 580187"/>
                <a:gd name="connsiteY7" fmla="*/ 1179450 h 1179450"/>
                <a:gd name="connsiteX8" fmla="*/ 9137 w 580187"/>
                <a:gd name="connsiteY8" fmla="*/ 1120050 h 1179450"/>
                <a:gd name="connsiteX9" fmla="*/ 6437 w 580187"/>
                <a:gd name="connsiteY9" fmla="*/ 1017450 h 1179450"/>
                <a:gd name="connsiteX10" fmla="*/ 1037 w 580187"/>
                <a:gd name="connsiteY10" fmla="*/ 859050 h 1179450"/>
                <a:gd name="connsiteX11" fmla="*/ 18137 w 580187"/>
                <a:gd name="connsiteY11" fmla="*/ 840150 h 1179450"/>
                <a:gd name="connsiteX12" fmla="*/ 94187 w 580187"/>
                <a:gd name="connsiteY12" fmla="*/ 810000 h 1179450"/>
                <a:gd name="connsiteX13" fmla="*/ 165287 w 580187"/>
                <a:gd name="connsiteY13" fmla="*/ 814050 h 1179450"/>
                <a:gd name="connsiteX14" fmla="*/ 159437 w 580187"/>
                <a:gd name="connsiteY14" fmla="*/ 851850 h 1179450"/>
                <a:gd name="connsiteX15" fmla="*/ 103637 w 580187"/>
                <a:gd name="connsiteY15" fmla="*/ 927900 h 1179450"/>
                <a:gd name="connsiteX16" fmla="*/ 93737 w 580187"/>
                <a:gd name="connsiteY16" fmla="*/ 960300 h 1179450"/>
                <a:gd name="connsiteX17" fmla="*/ 145937 w 580187"/>
                <a:gd name="connsiteY17" fmla="*/ 974250 h 1179450"/>
                <a:gd name="connsiteX18" fmla="*/ 196337 w 580187"/>
                <a:gd name="connsiteY18" fmla="*/ 963000 h 1179450"/>
                <a:gd name="connsiteX19" fmla="*/ 227837 w 580187"/>
                <a:gd name="connsiteY19" fmla="*/ 871650 h 1179450"/>
                <a:gd name="connsiteX20" fmla="*/ 207587 w 580187"/>
                <a:gd name="connsiteY20" fmla="*/ 720900 h 1179450"/>
                <a:gd name="connsiteX21" fmla="*/ 250337 w 580187"/>
                <a:gd name="connsiteY21" fmla="*/ 686700 h 1179450"/>
                <a:gd name="connsiteX22" fmla="*/ 311087 w 580187"/>
                <a:gd name="connsiteY22" fmla="*/ 702450 h 1179450"/>
                <a:gd name="connsiteX23" fmla="*/ 333137 w 580187"/>
                <a:gd name="connsiteY23" fmla="*/ 759600 h 1179450"/>
                <a:gd name="connsiteX24" fmla="*/ 300287 w 580187"/>
                <a:gd name="connsiteY24" fmla="*/ 807750 h 1179450"/>
                <a:gd name="connsiteX25" fmla="*/ 316937 w 580187"/>
                <a:gd name="connsiteY25" fmla="*/ 837900 h 1179450"/>
                <a:gd name="connsiteX26" fmla="*/ 428987 w 580187"/>
                <a:gd name="connsiteY26" fmla="*/ 809550 h 1179450"/>
                <a:gd name="connsiteX27" fmla="*/ 476237 w 580187"/>
                <a:gd name="connsiteY27" fmla="*/ 727650 h 1179450"/>
                <a:gd name="connsiteX28" fmla="*/ 430337 w 580187"/>
                <a:gd name="connsiteY28" fmla="*/ 465750 h 1179450"/>
                <a:gd name="connsiteX29" fmla="*/ 385787 w 580187"/>
                <a:gd name="connsiteY29" fmla="*/ 454050 h 1179450"/>
                <a:gd name="connsiteX30" fmla="*/ 284537 w 580187"/>
                <a:gd name="connsiteY30" fmla="*/ 535950 h 1179450"/>
                <a:gd name="connsiteX31" fmla="*/ 247187 w 580187"/>
                <a:gd name="connsiteY31" fmla="*/ 548100 h 1179450"/>
                <a:gd name="connsiteX32" fmla="*/ 249887 w 580187"/>
                <a:gd name="connsiteY32" fmla="*/ 508950 h 1179450"/>
                <a:gd name="connsiteX33" fmla="*/ 323237 w 580187"/>
                <a:gd name="connsiteY33" fmla="*/ 335250 h 1179450"/>
                <a:gd name="connsiteX34" fmla="*/ 353387 w 580187"/>
                <a:gd name="connsiteY34" fmla="*/ 215550 h 1179450"/>
                <a:gd name="connsiteX35" fmla="*/ 303887 w 580187"/>
                <a:gd name="connsiteY35" fmla="*/ 107100 h 1179450"/>
                <a:gd name="connsiteX36" fmla="*/ 297137 w 580187"/>
                <a:gd name="connsiteY36" fmla="*/ 15300 h 1179450"/>
                <a:gd name="connsiteX37" fmla="*/ 318737 w 580187"/>
                <a:gd name="connsiteY37" fmla="*/ 0 h 1179450"/>
                <a:gd name="connsiteX38" fmla="*/ 422237 w 580187"/>
                <a:gd name="connsiteY38" fmla="*/ 180900 h 1179450"/>
                <a:gd name="connsiteX39" fmla="*/ 442487 w 580187"/>
                <a:gd name="connsiteY39" fmla="*/ 299250 h 1179450"/>
                <a:gd name="connsiteX40" fmla="*/ 476687 w 580187"/>
                <a:gd name="connsiteY40" fmla="*/ 469800 h 1179450"/>
                <a:gd name="connsiteX41" fmla="*/ 552737 w 580187"/>
                <a:gd name="connsiteY41" fmla="*/ 771300 h 1179450"/>
                <a:gd name="connsiteX42" fmla="*/ 580187 w 580187"/>
                <a:gd name="connsiteY42" fmla="*/ 918900 h 1179450"/>
                <a:gd name="connsiteX43" fmla="*/ 510887 w 580187"/>
                <a:gd name="connsiteY43" fmla="*/ 941400 h 1179450"/>
                <a:gd name="connsiteX44" fmla="*/ 435287 w 580187"/>
                <a:gd name="connsiteY44" fmla="*/ 967500 h 1179450"/>
                <a:gd name="connsiteX45" fmla="*/ 401987 w 580187"/>
                <a:gd name="connsiteY45" fmla="*/ 978300 h 11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0187" h="1179450">
                  <a:moveTo>
                    <a:pt x="401987" y="978300"/>
                  </a:moveTo>
                  <a:cubicBezTo>
                    <a:pt x="393437" y="980550"/>
                    <a:pt x="384887" y="982800"/>
                    <a:pt x="376337" y="985050"/>
                  </a:cubicBezTo>
                  <a:lnTo>
                    <a:pt x="317387" y="1002150"/>
                  </a:lnTo>
                  <a:cubicBezTo>
                    <a:pt x="300737" y="1007100"/>
                    <a:pt x="274187" y="1017000"/>
                    <a:pt x="258437" y="1023750"/>
                  </a:cubicBezTo>
                  <a:cubicBezTo>
                    <a:pt x="248537" y="1027800"/>
                    <a:pt x="238637" y="1030950"/>
                    <a:pt x="227387" y="1033200"/>
                  </a:cubicBezTo>
                  <a:cubicBezTo>
                    <a:pt x="214787" y="1035900"/>
                    <a:pt x="204887" y="1042650"/>
                    <a:pt x="200837" y="1056150"/>
                  </a:cubicBezTo>
                  <a:cubicBezTo>
                    <a:pt x="201737" y="1064250"/>
                    <a:pt x="211637" y="1127700"/>
                    <a:pt x="211637" y="1131300"/>
                  </a:cubicBezTo>
                  <a:cubicBezTo>
                    <a:pt x="191387" y="1140750"/>
                    <a:pt x="23087" y="1179450"/>
                    <a:pt x="9137" y="1179450"/>
                  </a:cubicBezTo>
                  <a:cubicBezTo>
                    <a:pt x="9137" y="1160100"/>
                    <a:pt x="9587" y="1131750"/>
                    <a:pt x="9137" y="1120050"/>
                  </a:cubicBezTo>
                  <a:cubicBezTo>
                    <a:pt x="7787" y="1085850"/>
                    <a:pt x="7787" y="1051650"/>
                    <a:pt x="6437" y="1017450"/>
                  </a:cubicBezTo>
                  <a:cubicBezTo>
                    <a:pt x="4187" y="964800"/>
                    <a:pt x="-2563" y="911700"/>
                    <a:pt x="1037" y="859050"/>
                  </a:cubicBezTo>
                  <a:cubicBezTo>
                    <a:pt x="2837" y="849150"/>
                    <a:pt x="10037" y="843750"/>
                    <a:pt x="18137" y="840150"/>
                  </a:cubicBezTo>
                  <a:cubicBezTo>
                    <a:pt x="42887" y="828450"/>
                    <a:pt x="68087" y="817200"/>
                    <a:pt x="94187" y="810000"/>
                  </a:cubicBezTo>
                  <a:cubicBezTo>
                    <a:pt x="112637" y="805050"/>
                    <a:pt x="152687" y="793350"/>
                    <a:pt x="165287" y="814050"/>
                  </a:cubicBezTo>
                  <a:cubicBezTo>
                    <a:pt x="173387" y="827550"/>
                    <a:pt x="166637" y="840150"/>
                    <a:pt x="159437" y="851850"/>
                  </a:cubicBezTo>
                  <a:cubicBezTo>
                    <a:pt x="143237" y="878850"/>
                    <a:pt x="121637" y="902250"/>
                    <a:pt x="103637" y="927900"/>
                  </a:cubicBezTo>
                  <a:cubicBezTo>
                    <a:pt x="96887" y="937350"/>
                    <a:pt x="86987" y="947700"/>
                    <a:pt x="93737" y="960300"/>
                  </a:cubicBezTo>
                  <a:cubicBezTo>
                    <a:pt x="102737" y="976500"/>
                    <a:pt x="130187" y="974700"/>
                    <a:pt x="145937" y="974250"/>
                  </a:cubicBezTo>
                  <a:cubicBezTo>
                    <a:pt x="163037" y="974250"/>
                    <a:pt x="181487" y="971550"/>
                    <a:pt x="196337" y="963000"/>
                  </a:cubicBezTo>
                  <a:cubicBezTo>
                    <a:pt x="229637" y="944550"/>
                    <a:pt x="230537" y="904950"/>
                    <a:pt x="227837" y="871650"/>
                  </a:cubicBezTo>
                  <a:cubicBezTo>
                    <a:pt x="223787" y="821250"/>
                    <a:pt x="211637" y="771300"/>
                    <a:pt x="207587" y="720900"/>
                  </a:cubicBezTo>
                  <a:cubicBezTo>
                    <a:pt x="203987" y="679050"/>
                    <a:pt x="211187" y="673200"/>
                    <a:pt x="250337" y="686700"/>
                  </a:cubicBezTo>
                  <a:cubicBezTo>
                    <a:pt x="270137" y="693450"/>
                    <a:pt x="291287" y="696150"/>
                    <a:pt x="311087" y="702450"/>
                  </a:cubicBezTo>
                  <a:cubicBezTo>
                    <a:pt x="344837" y="713700"/>
                    <a:pt x="350687" y="729450"/>
                    <a:pt x="333137" y="759600"/>
                  </a:cubicBezTo>
                  <a:cubicBezTo>
                    <a:pt x="323237" y="776250"/>
                    <a:pt x="309737" y="790650"/>
                    <a:pt x="300287" y="807750"/>
                  </a:cubicBezTo>
                  <a:cubicBezTo>
                    <a:pt x="289037" y="828000"/>
                    <a:pt x="293987" y="837900"/>
                    <a:pt x="316937" y="837900"/>
                  </a:cubicBezTo>
                  <a:cubicBezTo>
                    <a:pt x="356537" y="837900"/>
                    <a:pt x="394337" y="828900"/>
                    <a:pt x="428987" y="809550"/>
                  </a:cubicBezTo>
                  <a:cubicBezTo>
                    <a:pt x="460937" y="792000"/>
                    <a:pt x="474887" y="762750"/>
                    <a:pt x="476237" y="727650"/>
                  </a:cubicBezTo>
                  <a:cubicBezTo>
                    <a:pt x="480737" y="637200"/>
                    <a:pt x="459137" y="550800"/>
                    <a:pt x="430337" y="465750"/>
                  </a:cubicBezTo>
                  <a:cubicBezTo>
                    <a:pt x="421337" y="439650"/>
                    <a:pt x="407837" y="436950"/>
                    <a:pt x="385787" y="454050"/>
                  </a:cubicBezTo>
                  <a:cubicBezTo>
                    <a:pt x="351587" y="480600"/>
                    <a:pt x="319637" y="510300"/>
                    <a:pt x="284537" y="535950"/>
                  </a:cubicBezTo>
                  <a:cubicBezTo>
                    <a:pt x="273287" y="544050"/>
                    <a:pt x="260687" y="558450"/>
                    <a:pt x="247187" y="548100"/>
                  </a:cubicBezTo>
                  <a:cubicBezTo>
                    <a:pt x="233237" y="537300"/>
                    <a:pt x="244487" y="521550"/>
                    <a:pt x="249887" y="508950"/>
                  </a:cubicBezTo>
                  <a:cubicBezTo>
                    <a:pt x="274637" y="450900"/>
                    <a:pt x="300737" y="393750"/>
                    <a:pt x="323237" y="335250"/>
                  </a:cubicBezTo>
                  <a:cubicBezTo>
                    <a:pt x="338087" y="296550"/>
                    <a:pt x="349787" y="256950"/>
                    <a:pt x="353387" y="215550"/>
                  </a:cubicBezTo>
                  <a:cubicBezTo>
                    <a:pt x="356987" y="171000"/>
                    <a:pt x="344387" y="131400"/>
                    <a:pt x="303887" y="107100"/>
                  </a:cubicBezTo>
                  <a:cubicBezTo>
                    <a:pt x="248087" y="73800"/>
                    <a:pt x="261137" y="47700"/>
                    <a:pt x="297137" y="15300"/>
                  </a:cubicBezTo>
                  <a:cubicBezTo>
                    <a:pt x="303887" y="9450"/>
                    <a:pt x="309287" y="2250"/>
                    <a:pt x="318737" y="0"/>
                  </a:cubicBezTo>
                  <a:cubicBezTo>
                    <a:pt x="355637" y="67950"/>
                    <a:pt x="414137" y="151650"/>
                    <a:pt x="422237" y="180900"/>
                  </a:cubicBezTo>
                  <a:cubicBezTo>
                    <a:pt x="433037" y="219600"/>
                    <a:pt x="437087" y="259200"/>
                    <a:pt x="442487" y="299250"/>
                  </a:cubicBezTo>
                  <a:cubicBezTo>
                    <a:pt x="453737" y="355950"/>
                    <a:pt x="465437" y="412650"/>
                    <a:pt x="476687" y="469800"/>
                  </a:cubicBezTo>
                  <a:cubicBezTo>
                    <a:pt x="501887" y="570600"/>
                    <a:pt x="527537" y="670950"/>
                    <a:pt x="552737" y="771300"/>
                  </a:cubicBezTo>
                  <a:cubicBezTo>
                    <a:pt x="562187" y="803250"/>
                    <a:pt x="567137" y="857700"/>
                    <a:pt x="580187" y="918900"/>
                  </a:cubicBezTo>
                  <a:cubicBezTo>
                    <a:pt x="542837" y="928350"/>
                    <a:pt x="532487" y="936450"/>
                    <a:pt x="510887" y="941400"/>
                  </a:cubicBezTo>
                  <a:cubicBezTo>
                    <a:pt x="482987" y="947700"/>
                    <a:pt x="463637" y="962550"/>
                    <a:pt x="435287" y="967500"/>
                  </a:cubicBezTo>
                  <a:cubicBezTo>
                    <a:pt x="434387" y="967500"/>
                    <a:pt x="415037" y="975150"/>
                    <a:pt x="401987" y="978300"/>
                  </a:cubicBezTo>
                  <a:close/>
                </a:path>
              </a:pathLst>
            </a:custGeom>
            <a:solidFill>
              <a:srgbClr val="E5E5E5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35">
              <a:extLst>
                <a:ext uri="{FF2B5EF4-FFF2-40B4-BE49-F238E27FC236}">
                  <a16:creationId xmlns:a16="http://schemas.microsoft.com/office/drawing/2014/main" xmlns="" id="{DC6BBCFF-04DD-4BCC-91CD-F2DCC93AF48C}"/>
                </a:ext>
              </a:extLst>
            </p:cNvPr>
            <p:cNvSpPr/>
            <p:nvPr/>
          </p:nvSpPr>
          <p:spPr>
            <a:xfrm>
              <a:off x="2442072" y="4615890"/>
              <a:ext cx="1342462" cy="946071"/>
            </a:xfrm>
            <a:custGeom>
              <a:avLst/>
              <a:gdLst>
                <a:gd name="connsiteX0" fmla="*/ 0 w 1061260"/>
                <a:gd name="connsiteY0" fmla="*/ 0 h 747900"/>
                <a:gd name="connsiteX1" fmla="*/ 544050 w 1061260"/>
                <a:gd name="connsiteY1" fmla="*/ 277200 h 747900"/>
                <a:gd name="connsiteX2" fmla="*/ 548550 w 1061260"/>
                <a:gd name="connsiteY2" fmla="*/ 278100 h 747900"/>
                <a:gd name="connsiteX3" fmla="*/ 731700 w 1061260"/>
                <a:gd name="connsiteY3" fmla="*/ 239850 h 747900"/>
                <a:gd name="connsiteX4" fmla="*/ 760500 w 1061260"/>
                <a:gd name="connsiteY4" fmla="*/ 239850 h 747900"/>
                <a:gd name="connsiteX5" fmla="*/ 747900 w 1061260"/>
                <a:gd name="connsiteY5" fmla="*/ 265950 h 747900"/>
                <a:gd name="connsiteX6" fmla="*/ 676800 w 1061260"/>
                <a:gd name="connsiteY6" fmla="*/ 324900 h 747900"/>
                <a:gd name="connsiteX7" fmla="*/ 652950 w 1061260"/>
                <a:gd name="connsiteY7" fmla="*/ 359550 h 747900"/>
                <a:gd name="connsiteX8" fmla="*/ 695250 w 1061260"/>
                <a:gd name="connsiteY8" fmla="*/ 370350 h 747900"/>
                <a:gd name="connsiteX9" fmla="*/ 823050 w 1061260"/>
                <a:gd name="connsiteY9" fmla="*/ 361800 h 747900"/>
                <a:gd name="connsiteX10" fmla="*/ 948600 w 1061260"/>
                <a:gd name="connsiteY10" fmla="*/ 400050 h 747900"/>
                <a:gd name="connsiteX11" fmla="*/ 972000 w 1061260"/>
                <a:gd name="connsiteY11" fmla="*/ 433350 h 747900"/>
                <a:gd name="connsiteX12" fmla="*/ 933750 w 1061260"/>
                <a:gd name="connsiteY12" fmla="*/ 433350 h 747900"/>
                <a:gd name="connsiteX13" fmla="*/ 779850 w 1061260"/>
                <a:gd name="connsiteY13" fmla="*/ 406350 h 747900"/>
                <a:gd name="connsiteX14" fmla="*/ 718200 w 1061260"/>
                <a:gd name="connsiteY14" fmla="*/ 426150 h 747900"/>
                <a:gd name="connsiteX15" fmla="*/ 793800 w 1061260"/>
                <a:gd name="connsiteY15" fmla="*/ 427500 h 747900"/>
                <a:gd name="connsiteX16" fmla="*/ 881100 w 1061260"/>
                <a:gd name="connsiteY16" fmla="*/ 429300 h 747900"/>
                <a:gd name="connsiteX17" fmla="*/ 905850 w 1061260"/>
                <a:gd name="connsiteY17" fmla="*/ 444150 h 747900"/>
                <a:gd name="connsiteX18" fmla="*/ 882000 w 1061260"/>
                <a:gd name="connsiteY18" fmla="*/ 459450 h 747900"/>
                <a:gd name="connsiteX19" fmla="*/ 760950 w 1061260"/>
                <a:gd name="connsiteY19" fmla="*/ 475200 h 747900"/>
                <a:gd name="connsiteX20" fmla="*/ 954000 w 1061260"/>
                <a:gd name="connsiteY20" fmla="*/ 556650 h 747900"/>
                <a:gd name="connsiteX21" fmla="*/ 1057050 w 1061260"/>
                <a:gd name="connsiteY21" fmla="*/ 663750 h 747900"/>
                <a:gd name="connsiteX22" fmla="*/ 1057950 w 1061260"/>
                <a:gd name="connsiteY22" fmla="*/ 691650 h 747900"/>
                <a:gd name="connsiteX23" fmla="*/ 1053900 w 1061260"/>
                <a:gd name="connsiteY23" fmla="*/ 747900 h 747900"/>
                <a:gd name="connsiteX24" fmla="*/ 992250 w 1061260"/>
                <a:gd name="connsiteY24" fmla="*/ 630450 h 747900"/>
                <a:gd name="connsiteX25" fmla="*/ 830250 w 1061260"/>
                <a:gd name="connsiteY25" fmla="*/ 516150 h 747900"/>
                <a:gd name="connsiteX26" fmla="*/ 744750 w 1061260"/>
                <a:gd name="connsiteY26" fmla="*/ 502200 h 747900"/>
                <a:gd name="connsiteX27" fmla="*/ 711450 w 1061260"/>
                <a:gd name="connsiteY27" fmla="*/ 536850 h 747900"/>
                <a:gd name="connsiteX28" fmla="*/ 682650 w 1061260"/>
                <a:gd name="connsiteY28" fmla="*/ 559800 h 747900"/>
                <a:gd name="connsiteX29" fmla="*/ 565200 w 1061260"/>
                <a:gd name="connsiteY29" fmla="*/ 587700 h 747900"/>
                <a:gd name="connsiteX30" fmla="*/ 522900 w 1061260"/>
                <a:gd name="connsiteY30" fmla="*/ 596250 h 747900"/>
                <a:gd name="connsiteX31" fmla="*/ 439650 w 1061260"/>
                <a:gd name="connsiteY31" fmla="*/ 402750 h 747900"/>
                <a:gd name="connsiteX32" fmla="*/ 426600 w 1061260"/>
                <a:gd name="connsiteY32" fmla="*/ 405000 h 747900"/>
                <a:gd name="connsiteX33" fmla="*/ 417600 w 1061260"/>
                <a:gd name="connsiteY33" fmla="*/ 420750 h 747900"/>
                <a:gd name="connsiteX34" fmla="*/ 415350 w 1061260"/>
                <a:gd name="connsiteY34" fmla="*/ 502650 h 747900"/>
                <a:gd name="connsiteX35" fmla="*/ 435600 w 1061260"/>
                <a:gd name="connsiteY35" fmla="*/ 628200 h 747900"/>
                <a:gd name="connsiteX36" fmla="*/ 166500 w 1061260"/>
                <a:gd name="connsiteY36" fmla="*/ 734850 h 747900"/>
                <a:gd name="connsiteX37" fmla="*/ 104400 w 1061260"/>
                <a:gd name="connsiteY37" fmla="*/ 468900 h 747900"/>
                <a:gd name="connsiteX38" fmla="*/ 0 w 1061260"/>
                <a:gd name="connsiteY38" fmla="*/ 0 h 7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61260" h="747900">
                  <a:moveTo>
                    <a:pt x="0" y="0"/>
                  </a:moveTo>
                  <a:cubicBezTo>
                    <a:pt x="16200" y="11700"/>
                    <a:pt x="542700" y="278550"/>
                    <a:pt x="544050" y="277200"/>
                  </a:cubicBezTo>
                  <a:cubicBezTo>
                    <a:pt x="545850" y="276750"/>
                    <a:pt x="547200" y="276750"/>
                    <a:pt x="548550" y="278100"/>
                  </a:cubicBezTo>
                  <a:cubicBezTo>
                    <a:pt x="570600" y="278550"/>
                    <a:pt x="692550" y="253800"/>
                    <a:pt x="731700" y="239850"/>
                  </a:cubicBezTo>
                  <a:cubicBezTo>
                    <a:pt x="741150" y="236700"/>
                    <a:pt x="753750" y="228600"/>
                    <a:pt x="760500" y="239850"/>
                  </a:cubicBezTo>
                  <a:cubicBezTo>
                    <a:pt x="766800" y="250650"/>
                    <a:pt x="754650" y="258750"/>
                    <a:pt x="747900" y="265950"/>
                  </a:cubicBezTo>
                  <a:cubicBezTo>
                    <a:pt x="726300" y="288000"/>
                    <a:pt x="699750" y="303750"/>
                    <a:pt x="676800" y="324900"/>
                  </a:cubicBezTo>
                  <a:cubicBezTo>
                    <a:pt x="666450" y="334350"/>
                    <a:pt x="647100" y="343800"/>
                    <a:pt x="652950" y="359550"/>
                  </a:cubicBezTo>
                  <a:cubicBezTo>
                    <a:pt x="659250" y="377550"/>
                    <a:pt x="680400" y="371700"/>
                    <a:pt x="695250" y="370350"/>
                  </a:cubicBezTo>
                  <a:cubicBezTo>
                    <a:pt x="737550" y="366750"/>
                    <a:pt x="779850" y="359550"/>
                    <a:pt x="823050" y="361800"/>
                  </a:cubicBezTo>
                  <a:cubicBezTo>
                    <a:pt x="868500" y="364050"/>
                    <a:pt x="910350" y="376200"/>
                    <a:pt x="948600" y="400050"/>
                  </a:cubicBezTo>
                  <a:cubicBezTo>
                    <a:pt x="960750" y="407700"/>
                    <a:pt x="979650" y="418050"/>
                    <a:pt x="972000" y="433350"/>
                  </a:cubicBezTo>
                  <a:cubicBezTo>
                    <a:pt x="964350" y="449100"/>
                    <a:pt x="946350" y="437400"/>
                    <a:pt x="933750" y="433350"/>
                  </a:cubicBezTo>
                  <a:cubicBezTo>
                    <a:pt x="883800" y="416700"/>
                    <a:pt x="832950" y="403200"/>
                    <a:pt x="779850" y="406350"/>
                  </a:cubicBezTo>
                  <a:cubicBezTo>
                    <a:pt x="757800" y="407700"/>
                    <a:pt x="737100" y="411300"/>
                    <a:pt x="718200" y="426150"/>
                  </a:cubicBezTo>
                  <a:cubicBezTo>
                    <a:pt x="743400" y="430200"/>
                    <a:pt x="768600" y="431100"/>
                    <a:pt x="793800" y="427500"/>
                  </a:cubicBezTo>
                  <a:cubicBezTo>
                    <a:pt x="823050" y="423450"/>
                    <a:pt x="852300" y="423450"/>
                    <a:pt x="881100" y="429300"/>
                  </a:cubicBezTo>
                  <a:cubicBezTo>
                    <a:pt x="891000" y="431100"/>
                    <a:pt x="905400" y="431550"/>
                    <a:pt x="905850" y="444150"/>
                  </a:cubicBezTo>
                  <a:cubicBezTo>
                    <a:pt x="906300" y="457650"/>
                    <a:pt x="891900" y="457650"/>
                    <a:pt x="882000" y="459450"/>
                  </a:cubicBezTo>
                  <a:cubicBezTo>
                    <a:pt x="843300" y="467100"/>
                    <a:pt x="803700" y="468450"/>
                    <a:pt x="760950" y="475200"/>
                  </a:cubicBezTo>
                  <a:cubicBezTo>
                    <a:pt x="830700" y="495900"/>
                    <a:pt x="893700" y="522900"/>
                    <a:pt x="954000" y="556650"/>
                  </a:cubicBezTo>
                  <a:cubicBezTo>
                    <a:pt x="997650" y="580950"/>
                    <a:pt x="1042200" y="612900"/>
                    <a:pt x="1057050" y="663750"/>
                  </a:cubicBezTo>
                  <a:cubicBezTo>
                    <a:pt x="1057950" y="673200"/>
                    <a:pt x="1063350" y="682200"/>
                    <a:pt x="1057950" y="691650"/>
                  </a:cubicBezTo>
                  <a:cubicBezTo>
                    <a:pt x="1053900" y="709650"/>
                    <a:pt x="1070100" y="729000"/>
                    <a:pt x="1053900" y="747900"/>
                  </a:cubicBezTo>
                  <a:cubicBezTo>
                    <a:pt x="1034100" y="707400"/>
                    <a:pt x="1014750" y="668250"/>
                    <a:pt x="992250" y="630450"/>
                  </a:cubicBezTo>
                  <a:cubicBezTo>
                    <a:pt x="954900" y="567900"/>
                    <a:pt x="898200" y="534600"/>
                    <a:pt x="830250" y="516150"/>
                  </a:cubicBezTo>
                  <a:cubicBezTo>
                    <a:pt x="802350" y="508500"/>
                    <a:pt x="774450" y="500400"/>
                    <a:pt x="744750" y="502200"/>
                  </a:cubicBezTo>
                  <a:cubicBezTo>
                    <a:pt x="716400" y="504000"/>
                    <a:pt x="711900" y="508950"/>
                    <a:pt x="711450" y="536850"/>
                  </a:cubicBezTo>
                  <a:cubicBezTo>
                    <a:pt x="711000" y="555300"/>
                    <a:pt x="694800" y="557100"/>
                    <a:pt x="682650" y="559800"/>
                  </a:cubicBezTo>
                  <a:cubicBezTo>
                    <a:pt x="643500" y="568800"/>
                    <a:pt x="604350" y="576900"/>
                    <a:pt x="565200" y="587700"/>
                  </a:cubicBezTo>
                  <a:cubicBezTo>
                    <a:pt x="551250" y="591300"/>
                    <a:pt x="537750" y="598950"/>
                    <a:pt x="522900" y="596250"/>
                  </a:cubicBezTo>
                  <a:cubicBezTo>
                    <a:pt x="517950" y="585000"/>
                    <a:pt x="468450" y="454050"/>
                    <a:pt x="439650" y="402750"/>
                  </a:cubicBezTo>
                  <a:cubicBezTo>
                    <a:pt x="433800" y="395550"/>
                    <a:pt x="429300" y="394650"/>
                    <a:pt x="426600" y="405000"/>
                  </a:cubicBezTo>
                  <a:cubicBezTo>
                    <a:pt x="425250" y="411300"/>
                    <a:pt x="421650" y="416250"/>
                    <a:pt x="417600" y="420750"/>
                  </a:cubicBezTo>
                  <a:cubicBezTo>
                    <a:pt x="407700" y="447750"/>
                    <a:pt x="411750" y="475200"/>
                    <a:pt x="415350" y="502650"/>
                  </a:cubicBezTo>
                  <a:cubicBezTo>
                    <a:pt x="418500" y="516600"/>
                    <a:pt x="439200" y="622800"/>
                    <a:pt x="435600" y="628200"/>
                  </a:cubicBezTo>
                  <a:cubicBezTo>
                    <a:pt x="414000" y="644850"/>
                    <a:pt x="184950" y="728100"/>
                    <a:pt x="166500" y="734850"/>
                  </a:cubicBezTo>
                  <a:cubicBezTo>
                    <a:pt x="160200" y="705600"/>
                    <a:pt x="120600" y="541350"/>
                    <a:pt x="104400" y="468900"/>
                  </a:cubicBezTo>
                  <a:cubicBezTo>
                    <a:pt x="67500" y="314550"/>
                    <a:pt x="40500" y="153900"/>
                    <a:pt x="0" y="0"/>
                  </a:cubicBezTo>
                  <a:close/>
                </a:path>
              </a:pathLst>
            </a:custGeom>
            <a:solidFill>
              <a:srgbClr val="40352F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" name="Graphic 2">
              <a:extLst>
                <a:ext uri="{FF2B5EF4-FFF2-40B4-BE49-F238E27FC236}">
                  <a16:creationId xmlns:a16="http://schemas.microsoft.com/office/drawing/2014/main" xmlns="" id="{5F1CB8DF-A7C5-45CF-9AF2-F8EDEFA4BD1D}"/>
                </a:ext>
              </a:extLst>
            </p:cNvPr>
            <p:cNvGrpSpPr/>
            <p:nvPr/>
          </p:nvGrpSpPr>
          <p:grpSpPr>
            <a:xfrm>
              <a:off x="810242" y="2118035"/>
              <a:ext cx="2579113" cy="3290531"/>
              <a:chOff x="554148" y="170374"/>
              <a:chExt cx="2038873" cy="2601273"/>
            </a:xfrm>
            <a:solidFill>
              <a:srgbClr val="BE7E56"/>
            </a:solidFill>
          </p:grpSpPr>
          <p:sp>
            <p:nvSpPr>
              <p:cNvPr id="61" name="Freeform: Shape 151">
                <a:extLst>
                  <a:ext uri="{FF2B5EF4-FFF2-40B4-BE49-F238E27FC236}">
                    <a16:creationId xmlns:a16="http://schemas.microsoft.com/office/drawing/2014/main" xmlns="" id="{012602DE-7318-4E2A-9157-9403844E8BAE}"/>
                  </a:ext>
                </a:extLst>
              </p:cNvPr>
              <p:cNvSpPr/>
              <p:nvPr/>
            </p:nvSpPr>
            <p:spPr>
              <a:xfrm>
                <a:off x="554148" y="170374"/>
                <a:ext cx="2038873" cy="2601273"/>
              </a:xfrm>
              <a:custGeom>
                <a:avLst/>
                <a:gdLst>
                  <a:gd name="connsiteX0" fmla="*/ 2037914 w 2038873"/>
                  <a:gd name="connsiteY0" fmla="*/ 2055187 h 2601273"/>
                  <a:gd name="connsiteX1" fmla="*/ 1980765 w 2038873"/>
                  <a:gd name="connsiteY1" fmla="*/ 2055637 h 2601273"/>
                  <a:gd name="connsiteX2" fmla="*/ 1883114 w 2038873"/>
                  <a:gd name="connsiteY2" fmla="*/ 2121787 h 2601273"/>
                  <a:gd name="connsiteX3" fmla="*/ 1848465 w 2038873"/>
                  <a:gd name="connsiteY3" fmla="*/ 2125837 h 2601273"/>
                  <a:gd name="connsiteX4" fmla="*/ 1825965 w 2038873"/>
                  <a:gd name="connsiteY4" fmla="*/ 2101537 h 2601273"/>
                  <a:gd name="connsiteX5" fmla="*/ 1842614 w 2038873"/>
                  <a:gd name="connsiteY5" fmla="*/ 2077237 h 2601273"/>
                  <a:gd name="connsiteX6" fmla="*/ 1871414 w 2038873"/>
                  <a:gd name="connsiteY6" fmla="*/ 2066887 h 2601273"/>
                  <a:gd name="connsiteX7" fmla="*/ 1942515 w 2038873"/>
                  <a:gd name="connsiteY7" fmla="*/ 2013337 h 2601273"/>
                  <a:gd name="connsiteX8" fmla="*/ 1964114 w 2038873"/>
                  <a:gd name="connsiteY8" fmla="*/ 1931437 h 2601273"/>
                  <a:gd name="connsiteX9" fmla="*/ 1937565 w 2038873"/>
                  <a:gd name="connsiteY9" fmla="*/ 1947187 h 2601273"/>
                  <a:gd name="connsiteX10" fmla="*/ 1690965 w 2038873"/>
                  <a:gd name="connsiteY10" fmla="*/ 1797787 h 2601273"/>
                  <a:gd name="connsiteX11" fmla="*/ 1718864 w 2038873"/>
                  <a:gd name="connsiteY11" fmla="*/ 1669087 h 2601273"/>
                  <a:gd name="connsiteX12" fmla="*/ 1802114 w 2038873"/>
                  <a:gd name="connsiteY12" fmla="*/ 1569637 h 2601273"/>
                  <a:gd name="connsiteX13" fmla="*/ 1763864 w 2038873"/>
                  <a:gd name="connsiteY13" fmla="*/ 1367587 h 2601273"/>
                  <a:gd name="connsiteX14" fmla="*/ 1674315 w 2038873"/>
                  <a:gd name="connsiteY14" fmla="*/ 1292437 h 2601273"/>
                  <a:gd name="connsiteX15" fmla="*/ 1640565 w 2038873"/>
                  <a:gd name="connsiteY15" fmla="*/ 1246987 h 2601273"/>
                  <a:gd name="connsiteX16" fmla="*/ 1681965 w 2038873"/>
                  <a:gd name="connsiteY16" fmla="*/ 1212787 h 2601273"/>
                  <a:gd name="connsiteX17" fmla="*/ 1726065 w 2038873"/>
                  <a:gd name="connsiteY17" fmla="*/ 1141687 h 2601273"/>
                  <a:gd name="connsiteX18" fmla="*/ 1702664 w 2038873"/>
                  <a:gd name="connsiteY18" fmla="*/ 1018837 h 2601273"/>
                  <a:gd name="connsiteX19" fmla="*/ 1625715 w 2038873"/>
                  <a:gd name="connsiteY19" fmla="*/ 914887 h 2601273"/>
                  <a:gd name="connsiteX20" fmla="*/ 1587465 w 2038873"/>
                  <a:gd name="connsiteY20" fmla="*/ 794737 h 2601273"/>
                  <a:gd name="connsiteX21" fmla="*/ 1526265 w 2038873"/>
                  <a:gd name="connsiteY21" fmla="*/ 635887 h 2601273"/>
                  <a:gd name="connsiteX22" fmla="*/ 1431765 w 2038873"/>
                  <a:gd name="connsiteY22" fmla="*/ 488737 h 2601273"/>
                  <a:gd name="connsiteX23" fmla="*/ 1308015 w 2038873"/>
                  <a:gd name="connsiteY23" fmla="*/ 363187 h 2601273"/>
                  <a:gd name="connsiteX24" fmla="*/ 1096965 w 2038873"/>
                  <a:gd name="connsiteY24" fmla="*/ 86437 h 2601273"/>
                  <a:gd name="connsiteX25" fmla="*/ 778364 w 2038873"/>
                  <a:gd name="connsiteY25" fmla="*/ 1387 h 2601273"/>
                  <a:gd name="connsiteX26" fmla="*/ 789614 w 2038873"/>
                  <a:gd name="connsiteY26" fmla="*/ 1837 h 2601273"/>
                  <a:gd name="connsiteX27" fmla="*/ 678914 w 2038873"/>
                  <a:gd name="connsiteY27" fmla="*/ 25687 h 2601273"/>
                  <a:gd name="connsiteX28" fmla="*/ 566864 w 2038873"/>
                  <a:gd name="connsiteY28" fmla="*/ 30187 h 2601273"/>
                  <a:gd name="connsiteX29" fmla="*/ 497114 w 2038873"/>
                  <a:gd name="connsiteY29" fmla="*/ 87787 h 2601273"/>
                  <a:gd name="connsiteX30" fmla="*/ 417464 w 2038873"/>
                  <a:gd name="connsiteY30" fmla="*/ 194887 h 2601273"/>
                  <a:gd name="connsiteX31" fmla="*/ 331514 w 2038873"/>
                  <a:gd name="connsiteY31" fmla="*/ 328087 h 2601273"/>
                  <a:gd name="connsiteX32" fmla="*/ 214964 w 2038873"/>
                  <a:gd name="connsiteY32" fmla="*/ 622387 h 2601273"/>
                  <a:gd name="connsiteX33" fmla="*/ 234764 w 2038873"/>
                  <a:gd name="connsiteY33" fmla="*/ 942337 h 2601273"/>
                  <a:gd name="connsiteX34" fmla="*/ 250964 w 2038873"/>
                  <a:gd name="connsiteY34" fmla="*/ 1066537 h 2601273"/>
                  <a:gd name="connsiteX35" fmla="*/ 192464 w 2038873"/>
                  <a:gd name="connsiteY35" fmla="*/ 1266337 h 2601273"/>
                  <a:gd name="connsiteX36" fmla="*/ 189764 w 2038873"/>
                  <a:gd name="connsiteY36" fmla="*/ 1498987 h 2601273"/>
                  <a:gd name="connsiteX37" fmla="*/ 143864 w 2038873"/>
                  <a:gd name="connsiteY37" fmla="*/ 1606987 h 2601273"/>
                  <a:gd name="connsiteX38" fmla="*/ 67814 w 2038873"/>
                  <a:gd name="connsiteY38" fmla="*/ 1699237 h 2601273"/>
                  <a:gd name="connsiteX39" fmla="*/ 63314 w 2038873"/>
                  <a:gd name="connsiteY39" fmla="*/ 1933687 h 2601273"/>
                  <a:gd name="connsiteX40" fmla="*/ 14714 w 2038873"/>
                  <a:gd name="connsiteY40" fmla="*/ 2010187 h 2601273"/>
                  <a:gd name="connsiteX41" fmla="*/ 91214 w 2038873"/>
                  <a:gd name="connsiteY41" fmla="*/ 2329687 h 2601273"/>
                  <a:gd name="connsiteX42" fmla="*/ 77714 w 2038873"/>
                  <a:gd name="connsiteY42" fmla="*/ 2377837 h 2601273"/>
                  <a:gd name="connsiteX43" fmla="*/ 46214 w 2038873"/>
                  <a:gd name="connsiteY43" fmla="*/ 2423737 h 2601273"/>
                  <a:gd name="connsiteX44" fmla="*/ 116864 w 2038873"/>
                  <a:gd name="connsiteY44" fmla="*/ 2422387 h 2601273"/>
                  <a:gd name="connsiteX45" fmla="*/ 177164 w 2038873"/>
                  <a:gd name="connsiteY45" fmla="*/ 2358037 h 2601273"/>
                  <a:gd name="connsiteX46" fmla="*/ 183914 w 2038873"/>
                  <a:gd name="connsiteY46" fmla="*/ 2263987 h 2601273"/>
                  <a:gd name="connsiteX47" fmla="*/ 166364 w 2038873"/>
                  <a:gd name="connsiteY47" fmla="*/ 2087137 h 2601273"/>
                  <a:gd name="connsiteX48" fmla="*/ 241964 w 2038873"/>
                  <a:gd name="connsiteY48" fmla="*/ 2082637 h 2601273"/>
                  <a:gd name="connsiteX49" fmla="*/ 286964 w 2038873"/>
                  <a:gd name="connsiteY49" fmla="*/ 2149687 h 2601273"/>
                  <a:gd name="connsiteX50" fmla="*/ 406214 w 2038873"/>
                  <a:gd name="connsiteY50" fmla="*/ 2377387 h 2601273"/>
                  <a:gd name="connsiteX51" fmla="*/ 408014 w 2038873"/>
                  <a:gd name="connsiteY51" fmla="*/ 2499787 h 2601273"/>
                  <a:gd name="connsiteX52" fmla="*/ 378764 w 2038873"/>
                  <a:gd name="connsiteY52" fmla="*/ 2558737 h 2601273"/>
                  <a:gd name="connsiteX53" fmla="*/ 377864 w 2038873"/>
                  <a:gd name="connsiteY53" fmla="*/ 2601037 h 2601273"/>
                  <a:gd name="connsiteX54" fmla="*/ 397664 w 2038873"/>
                  <a:gd name="connsiteY54" fmla="*/ 2597887 h 2601273"/>
                  <a:gd name="connsiteX55" fmla="*/ 522314 w 2038873"/>
                  <a:gd name="connsiteY55" fmla="*/ 2533087 h 2601273"/>
                  <a:gd name="connsiteX56" fmla="*/ 535364 w 2038873"/>
                  <a:gd name="connsiteY56" fmla="*/ 2264887 h 2601273"/>
                  <a:gd name="connsiteX57" fmla="*/ 478664 w 2038873"/>
                  <a:gd name="connsiteY57" fmla="*/ 2108287 h 2601273"/>
                  <a:gd name="connsiteX58" fmla="*/ 516014 w 2038873"/>
                  <a:gd name="connsiteY58" fmla="*/ 2028187 h 2601273"/>
                  <a:gd name="connsiteX59" fmla="*/ 575864 w 2038873"/>
                  <a:gd name="connsiteY59" fmla="*/ 2098837 h 2601273"/>
                  <a:gd name="connsiteX60" fmla="*/ 668564 w 2038873"/>
                  <a:gd name="connsiteY60" fmla="*/ 2166337 h 2601273"/>
                  <a:gd name="connsiteX61" fmla="*/ 720764 w 2038873"/>
                  <a:gd name="connsiteY61" fmla="*/ 2190187 h 2601273"/>
                  <a:gd name="connsiteX62" fmla="*/ 727064 w 2038873"/>
                  <a:gd name="connsiteY62" fmla="*/ 2173087 h 2601273"/>
                  <a:gd name="connsiteX63" fmla="*/ 652814 w 2038873"/>
                  <a:gd name="connsiteY63" fmla="*/ 2060137 h 2601273"/>
                  <a:gd name="connsiteX64" fmla="*/ 615014 w 2038873"/>
                  <a:gd name="connsiteY64" fmla="*/ 1882387 h 2601273"/>
                  <a:gd name="connsiteX65" fmla="*/ 655964 w 2038873"/>
                  <a:gd name="connsiteY65" fmla="*/ 1695187 h 2601273"/>
                  <a:gd name="connsiteX66" fmla="*/ 704564 w 2038873"/>
                  <a:gd name="connsiteY66" fmla="*/ 1610587 h 2601273"/>
                  <a:gd name="connsiteX67" fmla="*/ 731564 w 2038873"/>
                  <a:gd name="connsiteY67" fmla="*/ 1528237 h 2601273"/>
                  <a:gd name="connsiteX68" fmla="*/ 1146465 w 2038873"/>
                  <a:gd name="connsiteY68" fmla="*/ 1707787 h 2601273"/>
                  <a:gd name="connsiteX69" fmla="*/ 1217565 w 2038873"/>
                  <a:gd name="connsiteY69" fmla="*/ 1829737 h 2601273"/>
                  <a:gd name="connsiteX70" fmla="*/ 1298565 w 2038873"/>
                  <a:gd name="connsiteY70" fmla="*/ 1988587 h 2601273"/>
                  <a:gd name="connsiteX71" fmla="*/ 1486664 w 2038873"/>
                  <a:gd name="connsiteY71" fmla="*/ 2448937 h 2601273"/>
                  <a:gd name="connsiteX72" fmla="*/ 1489364 w 2038873"/>
                  <a:gd name="connsiteY72" fmla="*/ 2553787 h 2601273"/>
                  <a:gd name="connsiteX73" fmla="*/ 1581614 w 2038873"/>
                  <a:gd name="connsiteY73" fmla="*/ 2449387 h 2601273"/>
                  <a:gd name="connsiteX74" fmla="*/ 1516815 w 2038873"/>
                  <a:gd name="connsiteY74" fmla="*/ 2154187 h 2601273"/>
                  <a:gd name="connsiteX75" fmla="*/ 1565864 w 2038873"/>
                  <a:gd name="connsiteY75" fmla="*/ 2184337 h 2601273"/>
                  <a:gd name="connsiteX76" fmla="*/ 1863765 w 2038873"/>
                  <a:gd name="connsiteY76" fmla="*/ 2246437 h 2601273"/>
                  <a:gd name="connsiteX77" fmla="*/ 2037914 w 2038873"/>
                  <a:gd name="connsiteY77" fmla="*/ 2055187 h 2601273"/>
                  <a:gd name="connsiteX78" fmla="*/ 209114 w 2038873"/>
                  <a:gd name="connsiteY78" fmla="*/ 823987 h 2601273"/>
                  <a:gd name="connsiteX79" fmla="*/ 209114 w 2038873"/>
                  <a:gd name="connsiteY79" fmla="*/ 823987 h 2601273"/>
                  <a:gd name="connsiteX80" fmla="*/ 209114 w 2038873"/>
                  <a:gd name="connsiteY80" fmla="*/ 823987 h 2601273"/>
                  <a:gd name="connsiteX81" fmla="*/ 209114 w 2038873"/>
                  <a:gd name="connsiteY81" fmla="*/ 823987 h 2601273"/>
                  <a:gd name="connsiteX82" fmla="*/ 209114 w 2038873"/>
                  <a:gd name="connsiteY82" fmla="*/ 823987 h 2601273"/>
                  <a:gd name="connsiteX83" fmla="*/ 209114 w 2038873"/>
                  <a:gd name="connsiteY83" fmla="*/ 823987 h 2601273"/>
                  <a:gd name="connsiteX84" fmla="*/ 846314 w 2038873"/>
                  <a:gd name="connsiteY84" fmla="*/ 1749187 h 2601273"/>
                  <a:gd name="connsiteX85" fmla="*/ 844964 w 2038873"/>
                  <a:gd name="connsiteY85" fmla="*/ 1725337 h 2601273"/>
                  <a:gd name="connsiteX86" fmla="*/ 844514 w 2038873"/>
                  <a:gd name="connsiteY86" fmla="*/ 1724437 h 2601273"/>
                  <a:gd name="connsiteX87" fmla="*/ 846764 w 2038873"/>
                  <a:gd name="connsiteY87" fmla="*/ 1727137 h 2601273"/>
                  <a:gd name="connsiteX88" fmla="*/ 846314 w 2038873"/>
                  <a:gd name="connsiteY88" fmla="*/ 1749187 h 2601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038873" h="2601273">
                    <a:moveTo>
                      <a:pt x="2037914" y="2055187"/>
                    </a:moveTo>
                    <a:cubicBezTo>
                      <a:pt x="2032965" y="2008837"/>
                      <a:pt x="1997414" y="2036737"/>
                      <a:pt x="1980765" y="2055637"/>
                    </a:cubicBezTo>
                    <a:cubicBezTo>
                      <a:pt x="1954664" y="2085787"/>
                      <a:pt x="1920914" y="2108737"/>
                      <a:pt x="1883114" y="2121787"/>
                    </a:cubicBezTo>
                    <a:cubicBezTo>
                      <a:pt x="1871864" y="2125387"/>
                      <a:pt x="1859715" y="2128537"/>
                      <a:pt x="1848465" y="2125837"/>
                    </a:cubicBezTo>
                    <a:cubicBezTo>
                      <a:pt x="1836765" y="2123137"/>
                      <a:pt x="1826414" y="2113237"/>
                      <a:pt x="1825965" y="2101537"/>
                    </a:cubicBezTo>
                    <a:cubicBezTo>
                      <a:pt x="1825965" y="2091187"/>
                      <a:pt x="1833614" y="2082187"/>
                      <a:pt x="1842614" y="2077237"/>
                    </a:cubicBezTo>
                    <a:cubicBezTo>
                      <a:pt x="1851614" y="2072287"/>
                      <a:pt x="1861965" y="2070037"/>
                      <a:pt x="1871414" y="2066887"/>
                    </a:cubicBezTo>
                    <a:cubicBezTo>
                      <a:pt x="1900215" y="2057887"/>
                      <a:pt x="1925414" y="2038087"/>
                      <a:pt x="1942515" y="2013337"/>
                    </a:cubicBezTo>
                    <a:cubicBezTo>
                      <a:pt x="1950614" y="2001637"/>
                      <a:pt x="1982565" y="1941787"/>
                      <a:pt x="1964114" y="1931437"/>
                    </a:cubicBezTo>
                    <a:cubicBezTo>
                      <a:pt x="1952864" y="1925137"/>
                      <a:pt x="1944315" y="1939087"/>
                      <a:pt x="1937565" y="1947187"/>
                    </a:cubicBezTo>
                    <a:cubicBezTo>
                      <a:pt x="1836765" y="2064187"/>
                      <a:pt x="1699965" y="1899487"/>
                      <a:pt x="1690965" y="1797787"/>
                    </a:cubicBezTo>
                    <a:cubicBezTo>
                      <a:pt x="1686914" y="1753237"/>
                      <a:pt x="1697265" y="1708237"/>
                      <a:pt x="1718864" y="1669087"/>
                    </a:cubicBezTo>
                    <a:cubicBezTo>
                      <a:pt x="1740015" y="1630837"/>
                      <a:pt x="1785465" y="1607887"/>
                      <a:pt x="1802114" y="1569637"/>
                    </a:cubicBezTo>
                    <a:cubicBezTo>
                      <a:pt x="1830015" y="1503937"/>
                      <a:pt x="1811565" y="1418887"/>
                      <a:pt x="1763864" y="1367587"/>
                    </a:cubicBezTo>
                    <a:cubicBezTo>
                      <a:pt x="1737315" y="1338787"/>
                      <a:pt x="1702664" y="1318987"/>
                      <a:pt x="1674315" y="1292437"/>
                    </a:cubicBezTo>
                    <a:cubicBezTo>
                      <a:pt x="1664414" y="1282987"/>
                      <a:pt x="1639664" y="1262737"/>
                      <a:pt x="1640565" y="1246987"/>
                    </a:cubicBezTo>
                    <a:cubicBezTo>
                      <a:pt x="1641914" y="1228087"/>
                      <a:pt x="1668914" y="1222237"/>
                      <a:pt x="1681965" y="1212787"/>
                    </a:cubicBezTo>
                    <a:cubicBezTo>
                      <a:pt x="1704914" y="1195687"/>
                      <a:pt x="1720664" y="1169587"/>
                      <a:pt x="1726065" y="1141687"/>
                    </a:cubicBezTo>
                    <a:cubicBezTo>
                      <a:pt x="1734614" y="1099837"/>
                      <a:pt x="1722914" y="1056187"/>
                      <a:pt x="1702664" y="1018837"/>
                    </a:cubicBezTo>
                    <a:cubicBezTo>
                      <a:pt x="1681965" y="980587"/>
                      <a:pt x="1646414" y="951787"/>
                      <a:pt x="1625715" y="914887"/>
                    </a:cubicBezTo>
                    <a:cubicBezTo>
                      <a:pt x="1605465" y="878437"/>
                      <a:pt x="1598265" y="834337"/>
                      <a:pt x="1587465" y="794737"/>
                    </a:cubicBezTo>
                    <a:cubicBezTo>
                      <a:pt x="1572614" y="739837"/>
                      <a:pt x="1551914" y="686287"/>
                      <a:pt x="1526265" y="635887"/>
                    </a:cubicBezTo>
                    <a:cubicBezTo>
                      <a:pt x="1500164" y="583687"/>
                      <a:pt x="1468215" y="534637"/>
                      <a:pt x="1431765" y="488737"/>
                    </a:cubicBezTo>
                    <a:cubicBezTo>
                      <a:pt x="1394414" y="441937"/>
                      <a:pt x="1348515" y="406387"/>
                      <a:pt x="1308015" y="363187"/>
                    </a:cubicBezTo>
                    <a:cubicBezTo>
                      <a:pt x="1227914" y="277687"/>
                      <a:pt x="1191914" y="161587"/>
                      <a:pt x="1096965" y="86437"/>
                    </a:cubicBezTo>
                    <a:cubicBezTo>
                      <a:pt x="1009215" y="17137"/>
                      <a:pt x="887264" y="-6263"/>
                      <a:pt x="778364" y="1387"/>
                    </a:cubicBezTo>
                    <a:cubicBezTo>
                      <a:pt x="781964" y="1387"/>
                      <a:pt x="786014" y="1837"/>
                      <a:pt x="789614" y="1837"/>
                    </a:cubicBezTo>
                    <a:cubicBezTo>
                      <a:pt x="754514" y="37"/>
                      <a:pt x="714014" y="22087"/>
                      <a:pt x="678914" y="25687"/>
                    </a:cubicBezTo>
                    <a:cubicBezTo>
                      <a:pt x="641564" y="29737"/>
                      <a:pt x="603314" y="20287"/>
                      <a:pt x="566864" y="30187"/>
                    </a:cubicBezTo>
                    <a:cubicBezTo>
                      <a:pt x="534464" y="39187"/>
                      <a:pt x="517814" y="63487"/>
                      <a:pt x="497114" y="87787"/>
                    </a:cubicBezTo>
                    <a:cubicBezTo>
                      <a:pt x="468314" y="121987"/>
                      <a:pt x="441314" y="157087"/>
                      <a:pt x="417464" y="194887"/>
                    </a:cubicBezTo>
                    <a:cubicBezTo>
                      <a:pt x="389114" y="239437"/>
                      <a:pt x="360314" y="283987"/>
                      <a:pt x="331514" y="328087"/>
                    </a:cubicBezTo>
                    <a:cubicBezTo>
                      <a:pt x="273914" y="417187"/>
                      <a:pt x="232964" y="517537"/>
                      <a:pt x="214964" y="622387"/>
                    </a:cubicBezTo>
                    <a:cubicBezTo>
                      <a:pt x="195614" y="733537"/>
                      <a:pt x="213164" y="833437"/>
                      <a:pt x="234764" y="942337"/>
                    </a:cubicBezTo>
                    <a:cubicBezTo>
                      <a:pt x="242864" y="983287"/>
                      <a:pt x="250964" y="1024687"/>
                      <a:pt x="250964" y="1066537"/>
                    </a:cubicBezTo>
                    <a:cubicBezTo>
                      <a:pt x="250514" y="1141687"/>
                      <a:pt x="212714" y="1197487"/>
                      <a:pt x="192464" y="1266337"/>
                    </a:cubicBezTo>
                    <a:cubicBezTo>
                      <a:pt x="169514" y="1343287"/>
                      <a:pt x="164564" y="1422037"/>
                      <a:pt x="189764" y="1498987"/>
                    </a:cubicBezTo>
                    <a:cubicBezTo>
                      <a:pt x="197864" y="1523287"/>
                      <a:pt x="156464" y="1586737"/>
                      <a:pt x="143864" y="1606987"/>
                    </a:cubicBezTo>
                    <a:cubicBezTo>
                      <a:pt x="123614" y="1639837"/>
                      <a:pt x="84464" y="1666387"/>
                      <a:pt x="67814" y="1699237"/>
                    </a:cubicBezTo>
                    <a:cubicBezTo>
                      <a:pt x="30914" y="1771237"/>
                      <a:pt x="100214" y="1858087"/>
                      <a:pt x="63314" y="1933687"/>
                    </a:cubicBezTo>
                    <a:cubicBezTo>
                      <a:pt x="50264" y="1960687"/>
                      <a:pt x="29564" y="1983637"/>
                      <a:pt x="14714" y="2010187"/>
                    </a:cubicBezTo>
                    <a:cubicBezTo>
                      <a:pt x="-46486" y="2119087"/>
                      <a:pt x="103814" y="2215837"/>
                      <a:pt x="91214" y="2329687"/>
                    </a:cubicBezTo>
                    <a:cubicBezTo>
                      <a:pt x="89414" y="2346337"/>
                      <a:pt x="84914" y="2362987"/>
                      <a:pt x="77714" y="2377837"/>
                    </a:cubicBezTo>
                    <a:cubicBezTo>
                      <a:pt x="71864" y="2389987"/>
                      <a:pt x="46214" y="2411587"/>
                      <a:pt x="46214" y="2423737"/>
                    </a:cubicBezTo>
                    <a:cubicBezTo>
                      <a:pt x="46664" y="2454787"/>
                      <a:pt x="102464" y="2429587"/>
                      <a:pt x="116864" y="2422387"/>
                    </a:cubicBezTo>
                    <a:cubicBezTo>
                      <a:pt x="143414" y="2408887"/>
                      <a:pt x="165464" y="2385487"/>
                      <a:pt x="177164" y="2358037"/>
                    </a:cubicBezTo>
                    <a:cubicBezTo>
                      <a:pt x="189314" y="2328337"/>
                      <a:pt x="189764" y="2295487"/>
                      <a:pt x="183914" y="2263987"/>
                    </a:cubicBezTo>
                    <a:cubicBezTo>
                      <a:pt x="173564" y="2207737"/>
                      <a:pt x="129914" y="2142487"/>
                      <a:pt x="166364" y="2087137"/>
                    </a:cubicBezTo>
                    <a:cubicBezTo>
                      <a:pt x="187514" y="2055187"/>
                      <a:pt x="217214" y="2053387"/>
                      <a:pt x="241964" y="2082637"/>
                    </a:cubicBezTo>
                    <a:cubicBezTo>
                      <a:pt x="259514" y="2103337"/>
                      <a:pt x="272564" y="2126737"/>
                      <a:pt x="286964" y="2149687"/>
                    </a:cubicBezTo>
                    <a:cubicBezTo>
                      <a:pt x="332414" y="2221687"/>
                      <a:pt x="383714" y="2294137"/>
                      <a:pt x="406214" y="2377387"/>
                    </a:cubicBezTo>
                    <a:cubicBezTo>
                      <a:pt x="417014" y="2417437"/>
                      <a:pt x="419714" y="2459737"/>
                      <a:pt x="408014" y="2499787"/>
                    </a:cubicBezTo>
                    <a:cubicBezTo>
                      <a:pt x="401714" y="2520937"/>
                      <a:pt x="391364" y="2540737"/>
                      <a:pt x="378764" y="2558737"/>
                    </a:cubicBezTo>
                    <a:cubicBezTo>
                      <a:pt x="369314" y="2571787"/>
                      <a:pt x="346364" y="2597437"/>
                      <a:pt x="377864" y="2601037"/>
                    </a:cubicBezTo>
                    <a:cubicBezTo>
                      <a:pt x="384614" y="2601937"/>
                      <a:pt x="391364" y="2600137"/>
                      <a:pt x="397664" y="2597887"/>
                    </a:cubicBezTo>
                    <a:cubicBezTo>
                      <a:pt x="442664" y="2584387"/>
                      <a:pt x="485864" y="2562787"/>
                      <a:pt x="522314" y="2533087"/>
                    </a:cubicBezTo>
                    <a:cubicBezTo>
                      <a:pt x="605114" y="2466037"/>
                      <a:pt x="570914" y="2349037"/>
                      <a:pt x="535364" y="2264887"/>
                    </a:cubicBezTo>
                    <a:cubicBezTo>
                      <a:pt x="513764" y="2214037"/>
                      <a:pt x="489464" y="2163187"/>
                      <a:pt x="478664" y="2108287"/>
                    </a:cubicBezTo>
                    <a:cubicBezTo>
                      <a:pt x="474164" y="2085337"/>
                      <a:pt x="466514" y="1971487"/>
                      <a:pt x="516014" y="2028187"/>
                    </a:cubicBezTo>
                    <a:cubicBezTo>
                      <a:pt x="536264" y="2051587"/>
                      <a:pt x="552914" y="2077237"/>
                      <a:pt x="575864" y="2098837"/>
                    </a:cubicBezTo>
                    <a:cubicBezTo>
                      <a:pt x="603764" y="2125387"/>
                      <a:pt x="634814" y="2147887"/>
                      <a:pt x="668564" y="2166337"/>
                    </a:cubicBezTo>
                    <a:cubicBezTo>
                      <a:pt x="680714" y="2173087"/>
                      <a:pt x="706814" y="2191087"/>
                      <a:pt x="720764" y="2190187"/>
                    </a:cubicBezTo>
                    <a:cubicBezTo>
                      <a:pt x="740114" y="2188837"/>
                      <a:pt x="732014" y="2185237"/>
                      <a:pt x="727064" y="2173087"/>
                    </a:cubicBezTo>
                    <a:cubicBezTo>
                      <a:pt x="711764" y="2132587"/>
                      <a:pt x="670814" y="2100637"/>
                      <a:pt x="652814" y="2060137"/>
                    </a:cubicBezTo>
                    <a:cubicBezTo>
                      <a:pt x="628064" y="2004337"/>
                      <a:pt x="615014" y="1943587"/>
                      <a:pt x="615014" y="1882387"/>
                    </a:cubicBezTo>
                    <a:cubicBezTo>
                      <a:pt x="615014" y="1818037"/>
                      <a:pt x="628964" y="1753687"/>
                      <a:pt x="655964" y="1695187"/>
                    </a:cubicBezTo>
                    <a:cubicBezTo>
                      <a:pt x="669464" y="1665937"/>
                      <a:pt x="692414" y="1640287"/>
                      <a:pt x="704564" y="1610587"/>
                    </a:cubicBezTo>
                    <a:cubicBezTo>
                      <a:pt x="715364" y="1584487"/>
                      <a:pt x="721214" y="1554787"/>
                      <a:pt x="731564" y="1528237"/>
                    </a:cubicBezTo>
                    <a:cubicBezTo>
                      <a:pt x="773864" y="1478737"/>
                      <a:pt x="1018215" y="1589437"/>
                      <a:pt x="1146465" y="1707787"/>
                    </a:cubicBezTo>
                    <a:cubicBezTo>
                      <a:pt x="1142414" y="1712737"/>
                      <a:pt x="1213065" y="1820737"/>
                      <a:pt x="1217565" y="1829737"/>
                    </a:cubicBezTo>
                    <a:cubicBezTo>
                      <a:pt x="1244565" y="1882837"/>
                      <a:pt x="1271565" y="1935487"/>
                      <a:pt x="1298565" y="1988587"/>
                    </a:cubicBezTo>
                    <a:cubicBezTo>
                      <a:pt x="1371015" y="2133487"/>
                      <a:pt x="1479465" y="2282887"/>
                      <a:pt x="1486664" y="2448937"/>
                    </a:cubicBezTo>
                    <a:cubicBezTo>
                      <a:pt x="1487565" y="2470987"/>
                      <a:pt x="1468215" y="2541637"/>
                      <a:pt x="1489364" y="2553787"/>
                    </a:cubicBezTo>
                    <a:cubicBezTo>
                      <a:pt x="1524914" y="2574487"/>
                      <a:pt x="1573515" y="2474137"/>
                      <a:pt x="1581614" y="2449387"/>
                    </a:cubicBezTo>
                    <a:cubicBezTo>
                      <a:pt x="1615815" y="2343637"/>
                      <a:pt x="1552364" y="2250037"/>
                      <a:pt x="1516815" y="2154187"/>
                    </a:cubicBezTo>
                    <a:cubicBezTo>
                      <a:pt x="1537965" y="2164087"/>
                      <a:pt x="1551914" y="2174437"/>
                      <a:pt x="1565864" y="2184337"/>
                    </a:cubicBezTo>
                    <a:cubicBezTo>
                      <a:pt x="1651815" y="2243287"/>
                      <a:pt x="1761164" y="2268487"/>
                      <a:pt x="1863765" y="2246437"/>
                    </a:cubicBezTo>
                    <a:cubicBezTo>
                      <a:pt x="1959614" y="2226637"/>
                      <a:pt x="2049164" y="2161837"/>
                      <a:pt x="2037914" y="2055187"/>
                    </a:cubicBezTo>
                    <a:close/>
                    <a:moveTo>
                      <a:pt x="209114" y="823987"/>
                    </a:moveTo>
                    <a:cubicBezTo>
                      <a:pt x="209114" y="823987"/>
                      <a:pt x="209114" y="823987"/>
                      <a:pt x="209114" y="823987"/>
                    </a:cubicBezTo>
                    <a:cubicBezTo>
                      <a:pt x="209114" y="823987"/>
                      <a:pt x="209114" y="823987"/>
                      <a:pt x="209114" y="823987"/>
                    </a:cubicBezTo>
                    <a:cubicBezTo>
                      <a:pt x="209114" y="823987"/>
                      <a:pt x="209114" y="823987"/>
                      <a:pt x="209114" y="823987"/>
                    </a:cubicBezTo>
                    <a:cubicBezTo>
                      <a:pt x="209114" y="823987"/>
                      <a:pt x="208664" y="823987"/>
                      <a:pt x="209114" y="823987"/>
                    </a:cubicBezTo>
                    <a:cubicBezTo>
                      <a:pt x="208664" y="823987"/>
                      <a:pt x="209114" y="823987"/>
                      <a:pt x="209114" y="823987"/>
                    </a:cubicBezTo>
                    <a:close/>
                    <a:moveTo>
                      <a:pt x="846314" y="1749187"/>
                    </a:moveTo>
                    <a:cubicBezTo>
                      <a:pt x="845864" y="1741087"/>
                      <a:pt x="845414" y="1732987"/>
                      <a:pt x="844964" y="1725337"/>
                    </a:cubicBezTo>
                    <a:cubicBezTo>
                      <a:pt x="844964" y="1724437"/>
                      <a:pt x="844514" y="1723987"/>
                      <a:pt x="844514" y="1724437"/>
                    </a:cubicBezTo>
                    <a:cubicBezTo>
                      <a:pt x="841814" y="1725337"/>
                      <a:pt x="846764" y="1721737"/>
                      <a:pt x="846764" y="1727137"/>
                    </a:cubicBezTo>
                    <a:cubicBezTo>
                      <a:pt x="846314" y="1733887"/>
                      <a:pt x="846314" y="1741537"/>
                      <a:pt x="846314" y="1749187"/>
                    </a:cubicBezTo>
                    <a:close/>
                  </a:path>
                </a:pathLst>
              </a:custGeom>
              <a:solidFill>
                <a:srgbClr val="BE7E56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152">
                <a:extLst>
                  <a:ext uri="{FF2B5EF4-FFF2-40B4-BE49-F238E27FC236}">
                    <a16:creationId xmlns:a16="http://schemas.microsoft.com/office/drawing/2014/main" xmlns="" id="{90FA4982-AD2B-4A6D-9DCB-CC079BB8CDB1}"/>
                  </a:ext>
                </a:extLst>
              </p:cNvPr>
              <p:cNvSpPr/>
              <p:nvPr/>
            </p:nvSpPr>
            <p:spPr>
              <a:xfrm>
                <a:off x="2099762" y="997060"/>
                <a:ext cx="8200" cy="21149"/>
              </a:xfrm>
              <a:custGeom>
                <a:avLst/>
                <a:gdLst>
                  <a:gd name="connsiteX0" fmla="*/ 0 w 8200"/>
                  <a:gd name="connsiteY0" fmla="*/ 0 h 21149"/>
                  <a:gd name="connsiteX1" fmla="*/ 6750 w 8200"/>
                  <a:gd name="connsiteY1" fmla="*/ 21150 h 21149"/>
                  <a:gd name="connsiteX2" fmla="*/ 0 w 8200"/>
                  <a:gd name="connsiteY2" fmla="*/ 0 h 2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00" h="21149">
                    <a:moveTo>
                      <a:pt x="0" y="0"/>
                    </a:moveTo>
                    <a:cubicBezTo>
                      <a:pt x="2700" y="8100"/>
                      <a:pt x="4050" y="12600"/>
                      <a:pt x="6750" y="21150"/>
                    </a:cubicBezTo>
                    <a:cubicBezTo>
                      <a:pt x="9450" y="9900"/>
                      <a:pt x="9000" y="4950"/>
                      <a:pt x="0" y="0"/>
                    </a:cubicBezTo>
                    <a:close/>
                  </a:path>
                </a:pathLst>
              </a:custGeom>
              <a:solidFill>
                <a:srgbClr val="BE7E56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137">
              <a:extLst>
                <a:ext uri="{FF2B5EF4-FFF2-40B4-BE49-F238E27FC236}">
                  <a16:creationId xmlns:a16="http://schemas.microsoft.com/office/drawing/2014/main" xmlns="" id="{3A60F0F6-6BF1-479A-A4B2-C0A00DDAD59D}"/>
                </a:ext>
              </a:extLst>
            </p:cNvPr>
            <p:cNvSpPr/>
            <p:nvPr/>
          </p:nvSpPr>
          <p:spPr>
            <a:xfrm>
              <a:off x="541376" y="6213430"/>
              <a:ext cx="124107" cy="240868"/>
            </a:xfrm>
            <a:custGeom>
              <a:avLst/>
              <a:gdLst>
                <a:gd name="connsiteX0" fmla="*/ 81912 w 98111"/>
                <a:gd name="connsiteY0" fmla="*/ 242 h 190414"/>
                <a:gd name="connsiteX1" fmla="*/ 98112 w 98111"/>
                <a:gd name="connsiteY1" fmla="*/ 181143 h 190414"/>
                <a:gd name="connsiteX2" fmla="*/ 36462 w 98111"/>
                <a:gd name="connsiteY2" fmla="*/ 188793 h 190414"/>
                <a:gd name="connsiteX3" fmla="*/ 13062 w 98111"/>
                <a:gd name="connsiteY3" fmla="*/ 188793 h 190414"/>
                <a:gd name="connsiteX4" fmla="*/ 12 w 98111"/>
                <a:gd name="connsiteY4" fmla="*/ 148293 h 190414"/>
                <a:gd name="connsiteX5" fmla="*/ 9912 w 98111"/>
                <a:gd name="connsiteY5" fmla="*/ 107342 h 190414"/>
                <a:gd name="connsiteX6" fmla="*/ 59412 w 98111"/>
                <a:gd name="connsiteY6" fmla="*/ 15092 h 190414"/>
                <a:gd name="connsiteX7" fmla="*/ 81912 w 98111"/>
                <a:gd name="connsiteY7" fmla="*/ 242 h 19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111" h="190414">
                  <a:moveTo>
                    <a:pt x="81912" y="242"/>
                  </a:moveTo>
                  <a:cubicBezTo>
                    <a:pt x="66162" y="59642"/>
                    <a:pt x="76962" y="123543"/>
                    <a:pt x="98112" y="181143"/>
                  </a:cubicBezTo>
                  <a:cubicBezTo>
                    <a:pt x="94062" y="185192"/>
                    <a:pt x="45462" y="187442"/>
                    <a:pt x="36462" y="188793"/>
                  </a:cubicBezTo>
                  <a:cubicBezTo>
                    <a:pt x="28812" y="189692"/>
                    <a:pt x="20712" y="191942"/>
                    <a:pt x="13062" y="188793"/>
                  </a:cubicBezTo>
                  <a:cubicBezTo>
                    <a:pt x="-888" y="178442"/>
                    <a:pt x="12" y="162692"/>
                    <a:pt x="12" y="148293"/>
                  </a:cubicBezTo>
                  <a:cubicBezTo>
                    <a:pt x="12" y="134342"/>
                    <a:pt x="2712" y="119942"/>
                    <a:pt x="9912" y="107342"/>
                  </a:cubicBezTo>
                  <a:cubicBezTo>
                    <a:pt x="27462" y="77192"/>
                    <a:pt x="46812" y="47942"/>
                    <a:pt x="59412" y="15092"/>
                  </a:cubicBezTo>
                  <a:cubicBezTo>
                    <a:pt x="63012" y="6992"/>
                    <a:pt x="69762" y="-1558"/>
                    <a:pt x="81912" y="242"/>
                  </a:cubicBezTo>
                  <a:close/>
                </a:path>
              </a:pathLst>
            </a:custGeom>
            <a:solidFill>
              <a:srgbClr val="CBCBCB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38">
              <a:extLst>
                <a:ext uri="{FF2B5EF4-FFF2-40B4-BE49-F238E27FC236}">
                  <a16:creationId xmlns:a16="http://schemas.microsoft.com/office/drawing/2014/main" xmlns="" id="{7F47C845-38BB-4163-A8FF-06B2819E6683}"/>
                </a:ext>
              </a:extLst>
            </p:cNvPr>
            <p:cNvSpPr/>
            <p:nvPr/>
          </p:nvSpPr>
          <p:spPr>
            <a:xfrm>
              <a:off x="691101" y="5412253"/>
              <a:ext cx="421326" cy="483280"/>
            </a:xfrm>
            <a:custGeom>
              <a:avLst/>
              <a:gdLst>
                <a:gd name="connsiteX0" fmla="*/ 318600 w 333072"/>
                <a:gd name="connsiteY0" fmla="*/ 351000 h 382049"/>
                <a:gd name="connsiteX1" fmla="*/ 327150 w 333072"/>
                <a:gd name="connsiteY1" fmla="*/ 382050 h 382049"/>
                <a:gd name="connsiteX2" fmla="*/ 189450 w 333072"/>
                <a:gd name="connsiteY2" fmla="*/ 252000 h 382049"/>
                <a:gd name="connsiteX3" fmla="*/ 22050 w 333072"/>
                <a:gd name="connsiteY3" fmla="*/ 47250 h 382049"/>
                <a:gd name="connsiteX4" fmla="*/ 0 w 333072"/>
                <a:gd name="connsiteY4" fmla="*/ 21150 h 382049"/>
                <a:gd name="connsiteX5" fmla="*/ 26550 w 333072"/>
                <a:gd name="connsiteY5" fmla="*/ 0 h 382049"/>
                <a:gd name="connsiteX6" fmla="*/ 318600 w 333072"/>
                <a:gd name="connsiteY6" fmla="*/ 351000 h 38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072" h="382049">
                  <a:moveTo>
                    <a:pt x="318600" y="351000"/>
                  </a:moveTo>
                  <a:cubicBezTo>
                    <a:pt x="327150" y="360900"/>
                    <a:pt x="341100" y="367200"/>
                    <a:pt x="327150" y="382050"/>
                  </a:cubicBezTo>
                  <a:cubicBezTo>
                    <a:pt x="270900" y="350100"/>
                    <a:pt x="230400" y="300600"/>
                    <a:pt x="189450" y="252000"/>
                  </a:cubicBezTo>
                  <a:cubicBezTo>
                    <a:pt x="132750" y="184500"/>
                    <a:pt x="78750" y="115200"/>
                    <a:pt x="22050" y="47250"/>
                  </a:cubicBezTo>
                  <a:cubicBezTo>
                    <a:pt x="16200" y="40500"/>
                    <a:pt x="5400" y="28800"/>
                    <a:pt x="0" y="21150"/>
                  </a:cubicBezTo>
                  <a:cubicBezTo>
                    <a:pt x="9450" y="12150"/>
                    <a:pt x="17100" y="5850"/>
                    <a:pt x="26550" y="0"/>
                  </a:cubicBezTo>
                  <a:cubicBezTo>
                    <a:pt x="38700" y="13500"/>
                    <a:pt x="313200" y="343800"/>
                    <a:pt x="318600" y="351000"/>
                  </a:cubicBezTo>
                  <a:close/>
                </a:path>
              </a:pathLst>
            </a:custGeom>
            <a:solidFill>
              <a:srgbClr val="FDDCA5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39">
              <a:extLst>
                <a:ext uri="{FF2B5EF4-FFF2-40B4-BE49-F238E27FC236}">
                  <a16:creationId xmlns:a16="http://schemas.microsoft.com/office/drawing/2014/main" xmlns="" id="{535C495C-27D4-4E50-9A63-490800A0E6FF}"/>
                </a:ext>
              </a:extLst>
            </p:cNvPr>
            <p:cNvSpPr/>
            <p:nvPr/>
          </p:nvSpPr>
          <p:spPr>
            <a:xfrm>
              <a:off x="673453" y="5433315"/>
              <a:ext cx="431480" cy="462219"/>
            </a:xfrm>
            <a:custGeom>
              <a:avLst/>
              <a:gdLst>
                <a:gd name="connsiteX0" fmla="*/ 18900 w 341099"/>
                <a:gd name="connsiteY0" fmla="*/ 0 h 365399"/>
                <a:gd name="connsiteX1" fmla="*/ 236250 w 341099"/>
                <a:gd name="connsiteY1" fmla="*/ 265050 h 365399"/>
                <a:gd name="connsiteX2" fmla="*/ 332100 w 341099"/>
                <a:gd name="connsiteY2" fmla="*/ 355950 h 365399"/>
                <a:gd name="connsiteX3" fmla="*/ 341100 w 341099"/>
                <a:gd name="connsiteY3" fmla="*/ 365400 h 365399"/>
                <a:gd name="connsiteX4" fmla="*/ 264600 w 341099"/>
                <a:gd name="connsiteY4" fmla="*/ 334800 h 365399"/>
                <a:gd name="connsiteX5" fmla="*/ 0 w 341099"/>
                <a:gd name="connsiteY5" fmla="*/ 14850 h 365399"/>
                <a:gd name="connsiteX6" fmla="*/ 18900 w 341099"/>
                <a:gd name="connsiteY6" fmla="*/ 0 h 36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099" h="365399">
                  <a:moveTo>
                    <a:pt x="18900" y="0"/>
                  </a:moveTo>
                  <a:cubicBezTo>
                    <a:pt x="35550" y="19350"/>
                    <a:pt x="177300" y="194400"/>
                    <a:pt x="236250" y="265050"/>
                  </a:cubicBezTo>
                  <a:cubicBezTo>
                    <a:pt x="264600" y="298800"/>
                    <a:pt x="297000" y="328950"/>
                    <a:pt x="332100" y="355950"/>
                  </a:cubicBezTo>
                  <a:cubicBezTo>
                    <a:pt x="335700" y="358650"/>
                    <a:pt x="339750" y="360450"/>
                    <a:pt x="341100" y="365400"/>
                  </a:cubicBezTo>
                  <a:cubicBezTo>
                    <a:pt x="313650" y="360000"/>
                    <a:pt x="291150" y="342900"/>
                    <a:pt x="264600" y="334800"/>
                  </a:cubicBezTo>
                  <a:cubicBezTo>
                    <a:pt x="222750" y="294300"/>
                    <a:pt x="13950" y="32850"/>
                    <a:pt x="0" y="14850"/>
                  </a:cubicBezTo>
                  <a:cubicBezTo>
                    <a:pt x="4950" y="9000"/>
                    <a:pt x="12150" y="4950"/>
                    <a:pt x="18900" y="0"/>
                  </a:cubicBezTo>
                  <a:close/>
                </a:path>
              </a:pathLst>
            </a:custGeom>
            <a:solidFill>
              <a:srgbClr val="BCA173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40">
              <a:extLst>
                <a:ext uri="{FF2B5EF4-FFF2-40B4-BE49-F238E27FC236}">
                  <a16:creationId xmlns:a16="http://schemas.microsoft.com/office/drawing/2014/main" xmlns="" id="{31BA89FB-0F82-49E6-AAAA-0B52DC232573}"/>
                </a:ext>
              </a:extLst>
            </p:cNvPr>
            <p:cNvSpPr/>
            <p:nvPr/>
          </p:nvSpPr>
          <p:spPr>
            <a:xfrm>
              <a:off x="981979" y="5618173"/>
              <a:ext cx="119898" cy="147005"/>
            </a:xfrm>
            <a:custGeom>
              <a:avLst/>
              <a:gdLst>
                <a:gd name="connsiteX0" fmla="*/ 37800 w 94783"/>
                <a:gd name="connsiteY0" fmla="*/ 116213 h 116212"/>
                <a:gd name="connsiteX1" fmla="*/ 0 w 94783"/>
                <a:gd name="connsiteY1" fmla="*/ 70313 h 116212"/>
                <a:gd name="connsiteX2" fmla="*/ 80100 w 94783"/>
                <a:gd name="connsiteY2" fmla="*/ 3262 h 116212"/>
                <a:gd name="connsiteX3" fmla="*/ 93600 w 94783"/>
                <a:gd name="connsiteY3" fmla="*/ 6863 h 116212"/>
                <a:gd name="connsiteX4" fmla="*/ 37800 w 94783"/>
                <a:gd name="connsiteY4" fmla="*/ 116213 h 1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83" h="116212">
                  <a:moveTo>
                    <a:pt x="37800" y="116213"/>
                  </a:moveTo>
                  <a:cubicBezTo>
                    <a:pt x="25200" y="100912"/>
                    <a:pt x="12600" y="85613"/>
                    <a:pt x="0" y="70313"/>
                  </a:cubicBezTo>
                  <a:cubicBezTo>
                    <a:pt x="22950" y="43313"/>
                    <a:pt x="52200" y="24412"/>
                    <a:pt x="80100" y="3262"/>
                  </a:cubicBezTo>
                  <a:cubicBezTo>
                    <a:pt x="84600" y="113"/>
                    <a:pt x="90450" y="-3488"/>
                    <a:pt x="93600" y="6863"/>
                  </a:cubicBezTo>
                  <a:cubicBezTo>
                    <a:pt x="101700" y="35213"/>
                    <a:pt x="66600" y="104963"/>
                    <a:pt x="37800" y="116213"/>
                  </a:cubicBezTo>
                  <a:close/>
                </a:path>
              </a:pathLst>
            </a:custGeom>
            <a:solidFill>
              <a:srgbClr val="4D4039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41">
              <a:extLst>
                <a:ext uri="{FF2B5EF4-FFF2-40B4-BE49-F238E27FC236}">
                  <a16:creationId xmlns:a16="http://schemas.microsoft.com/office/drawing/2014/main" xmlns="" id="{2D701BCF-09B0-404B-A0DF-5ECF75DA35F9}"/>
                </a:ext>
              </a:extLst>
            </p:cNvPr>
            <p:cNvSpPr/>
            <p:nvPr/>
          </p:nvSpPr>
          <p:spPr>
            <a:xfrm>
              <a:off x="1205604" y="2416015"/>
              <a:ext cx="1527537" cy="2908574"/>
            </a:xfrm>
            <a:custGeom>
              <a:avLst/>
              <a:gdLst>
                <a:gd name="connsiteX0" fmla="*/ 1196617 w 1207568"/>
                <a:gd name="connsiteY0" fmla="*/ 2076124 h 2299323"/>
                <a:gd name="connsiteX1" fmla="*/ 1035517 w 1207568"/>
                <a:gd name="connsiteY1" fmla="*/ 1650874 h 2299323"/>
                <a:gd name="connsiteX2" fmla="*/ 949567 w 1207568"/>
                <a:gd name="connsiteY2" fmla="*/ 1429474 h 2299323"/>
                <a:gd name="connsiteX3" fmla="*/ 938767 w 1207568"/>
                <a:gd name="connsiteY3" fmla="*/ 1213024 h 2299323"/>
                <a:gd name="connsiteX4" fmla="*/ 1037317 w 1207568"/>
                <a:gd name="connsiteY4" fmla="*/ 1175224 h 2299323"/>
                <a:gd name="connsiteX5" fmla="*/ 1096267 w 1207568"/>
                <a:gd name="connsiteY5" fmla="*/ 1232823 h 2299323"/>
                <a:gd name="connsiteX6" fmla="*/ 1179967 w 1207568"/>
                <a:gd name="connsiteY6" fmla="*/ 1373224 h 2299323"/>
                <a:gd name="connsiteX7" fmla="*/ 1193017 w 1207568"/>
                <a:gd name="connsiteY7" fmla="*/ 1385374 h 2299323"/>
                <a:gd name="connsiteX8" fmla="*/ 1099417 w 1207568"/>
                <a:gd name="connsiteY8" fmla="*/ 1091524 h 2299323"/>
                <a:gd name="connsiteX9" fmla="*/ 1023367 w 1207568"/>
                <a:gd name="connsiteY9" fmla="*/ 878674 h 2299323"/>
                <a:gd name="connsiteX10" fmla="*/ 1047217 w 1207568"/>
                <a:gd name="connsiteY10" fmla="*/ 714424 h 2299323"/>
                <a:gd name="connsiteX11" fmla="*/ 1077367 w 1207568"/>
                <a:gd name="connsiteY11" fmla="*/ 834123 h 2299323"/>
                <a:gd name="connsiteX12" fmla="*/ 1114267 w 1207568"/>
                <a:gd name="connsiteY12" fmla="*/ 763473 h 2299323"/>
                <a:gd name="connsiteX13" fmla="*/ 1037767 w 1207568"/>
                <a:gd name="connsiteY13" fmla="*/ 531273 h 2299323"/>
                <a:gd name="connsiteX14" fmla="*/ 851017 w 1207568"/>
                <a:gd name="connsiteY14" fmla="*/ 424174 h 2299323"/>
                <a:gd name="connsiteX15" fmla="*/ 622417 w 1207568"/>
                <a:gd name="connsiteY15" fmla="*/ 184323 h 2299323"/>
                <a:gd name="connsiteX16" fmla="*/ 513967 w 1207568"/>
                <a:gd name="connsiteY16" fmla="*/ 37623 h 2299323"/>
                <a:gd name="connsiteX17" fmla="*/ 313717 w 1207568"/>
                <a:gd name="connsiteY17" fmla="*/ 33123 h 2299323"/>
                <a:gd name="connsiteX18" fmla="*/ 239017 w 1207568"/>
                <a:gd name="connsiteY18" fmla="*/ 37173 h 2299323"/>
                <a:gd name="connsiteX19" fmla="*/ 182317 w 1207568"/>
                <a:gd name="connsiteY19" fmla="*/ 70923 h 2299323"/>
                <a:gd name="connsiteX20" fmla="*/ 114367 w 1207568"/>
                <a:gd name="connsiteY20" fmla="*/ 192423 h 2299323"/>
                <a:gd name="connsiteX21" fmla="*/ 113917 w 1207568"/>
                <a:gd name="connsiteY21" fmla="*/ 193773 h 2299323"/>
                <a:gd name="connsiteX22" fmla="*/ 65317 w 1207568"/>
                <a:gd name="connsiteY22" fmla="*/ 282423 h 2299323"/>
                <a:gd name="connsiteX23" fmla="*/ 41917 w 1207568"/>
                <a:gd name="connsiteY23" fmla="*/ 411573 h 2299323"/>
                <a:gd name="connsiteX24" fmla="*/ 2767 w 1207568"/>
                <a:gd name="connsiteY24" fmla="*/ 544324 h 2299323"/>
                <a:gd name="connsiteX25" fmla="*/ 1867 w 1207568"/>
                <a:gd name="connsiteY25" fmla="*/ 556924 h 2299323"/>
                <a:gd name="connsiteX26" fmla="*/ 15817 w 1207568"/>
                <a:gd name="connsiteY26" fmla="*/ 553773 h 2299323"/>
                <a:gd name="connsiteX27" fmla="*/ 83767 w 1207568"/>
                <a:gd name="connsiteY27" fmla="*/ 447573 h 2299323"/>
                <a:gd name="connsiteX28" fmla="*/ 95467 w 1207568"/>
                <a:gd name="connsiteY28" fmla="*/ 435873 h 2299323"/>
                <a:gd name="connsiteX29" fmla="*/ 107167 w 1207568"/>
                <a:gd name="connsiteY29" fmla="*/ 448023 h 2299323"/>
                <a:gd name="connsiteX30" fmla="*/ 123367 w 1207568"/>
                <a:gd name="connsiteY30" fmla="*/ 497973 h 2299323"/>
                <a:gd name="connsiteX31" fmla="*/ 173767 w 1207568"/>
                <a:gd name="connsiteY31" fmla="*/ 894873 h 2299323"/>
                <a:gd name="connsiteX32" fmla="*/ 343867 w 1207568"/>
                <a:gd name="connsiteY32" fmla="*/ 1233724 h 2299323"/>
                <a:gd name="connsiteX33" fmla="*/ 228217 w 1207568"/>
                <a:gd name="connsiteY33" fmla="*/ 1659424 h 2299323"/>
                <a:gd name="connsiteX34" fmla="*/ 292117 w 1207568"/>
                <a:gd name="connsiteY34" fmla="*/ 1826374 h 2299323"/>
                <a:gd name="connsiteX35" fmla="*/ 419017 w 1207568"/>
                <a:gd name="connsiteY35" fmla="*/ 1946073 h 2299323"/>
                <a:gd name="connsiteX36" fmla="*/ 351517 w 1207568"/>
                <a:gd name="connsiteY36" fmla="*/ 1845274 h 2299323"/>
                <a:gd name="connsiteX37" fmla="*/ 307417 w 1207568"/>
                <a:gd name="connsiteY37" fmla="*/ 1712974 h 2299323"/>
                <a:gd name="connsiteX38" fmla="*/ 370867 w 1207568"/>
                <a:gd name="connsiteY38" fmla="*/ 1428573 h 2299323"/>
                <a:gd name="connsiteX39" fmla="*/ 417217 w 1207568"/>
                <a:gd name="connsiteY39" fmla="*/ 1289974 h 2299323"/>
                <a:gd name="connsiteX40" fmla="*/ 828517 w 1207568"/>
                <a:gd name="connsiteY40" fmla="*/ 1469974 h 2299323"/>
                <a:gd name="connsiteX41" fmla="*/ 1008067 w 1207568"/>
                <a:gd name="connsiteY41" fmla="*/ 1794874 h 2299323"/>
                <a:gd name="connsiteX42" fmla="*/ 1150717 w 1207568"/>
                <a:gd name="connsiteY42" fmla="*/ 2087374 h 2299323"/>
                <a:gd name="connsiteX43" fmla="*/ 1176367 w 1207568"/>
                <a:gd name="connsiteY43" fmla="*/ 2196724 h 2299323"/>
                <a:gd name="connsiteX44" fmla="*/ 1170967 w 1207568"/>
                <a:gd name="connsiteY44" fmla="*/ 2299324 h 2299323"/>
                <a:gd name="connsiteX45" fmla="*/ 1196617 w 1207568"/>
                <a:gd name="connsiteY45" fmla="*/ 2076124 h 22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07568" h="2299323">
                  <a:moveTo>
                    <a:pt x="1196617" y="2076124"/>
                  </a:moveTo>
                  <a:cubicBezTo>
                    <a:pt x="1157017" y="1928974"/>
                    <a:pt x="1100767" y="1788573"/>
                    <a:pt x="1035517" y="1650874"/>
                  </a:cubicBezTo>
                  <a:cubicBezTo>
                    <a:pt x="1001767" y="1579323"/>
                    <a:pt x="969817" y="1506424"/>
                    <a:pt x="949567" y="1429474"/>
                  </a:cubicBezTo>
                  <a:cubicBezTo>
                    <a:pt x="931117" y="1357924"/>
                    <a:pt x="920317" y="1285924"/>
                    <a:pt x="938767" y="1213024"/>
                  </a:cubicBezTo>
                  <a:cubicBezTo>
                    <a:pt x="952267" y="1159024"/>
                    <a:pt x="990967" y="1144624"/>
                    <a:pt x="1037317" y="1175224"/>
                  </a:cubicBezTo>
                  <a:cubicBezTo>
                    <a:pt x="1060717" y="1190974"/>
                    <a:pt x="1079617" y="1211224"/>
                    <a:pt x="1096267" y="1232823"/>
                  </a:cubicBezTo>
                  <a:cubicBezTo>
                    <a:pt x="1130017" y="1276024"/>
                    <a:pt x="1152517" y="1325974"/>
                    <a:pt x="1179967" y="1373224"/>
                  </a:cubicBezTo>
                  <a:cubicBezTo>
                    <a:pt x="1184017" y="1379974"/>
                    <a:pt x="1184917" y="1385374"/>
                    <a:pt x="1193017" y="1385374"/>
                  </a:cubicBezTo>
                  <a:cubicBezTo>
                    <a:pt x="1212367" y="1291323"/>
                    <a:pt x="1139467" y="1172524"/>
                    <a:pt x="1099417" y="1091524"/>
                  </a:cubicBezTo>
                  <a:cubicBezTo>
                    <a:pt x="1066117" y="1024023"/>
                    <a:pt x="1033717" y="953823"/>
                    <a:pt x="1023367" y="878674"/>
                  </a:cubicBezTo>
                  <a:cubicBezTo>
                    <a:pt x="1018867" y="846273"/>
                    <a:pt x="1006267" y="732873"/>
                    <a:pt x="1047217" y="714424"/>
                  </a:cubicBezTo>
                  <a:cubicBezTo>
                    <a:pt x="1088617" y="695523"/>
                    <a:pt x="1078717" y="812523"/>
                    <a:pt x="1077367" y="834123"/>
                  </a:cubicBezTo>
                  <a:cubicBezTo>
                    <a:pt x="1098967" y="817023"/>
                    <a:pt x="1106617" y="788674"/>
                    <a:pt x="1114267" y="763473"/>
                  </a:cubicBezTo>
                  <a:cubicBezTo>
                    <a:pt x="1140367" y="677523"/>
                    <a:pt x="1109767" y="584824"/>
                    <a:pt x="1037767" y="531273"/>
                  </a:cubicBezTo>
                  <a:cubicBezTo>
                    <a:pt x="979717" y="488073"/>
                    <a:pt x="915367" y="456123"/>
                    <a:pt x="851017" y="424174"/>
                  </a:cubicBezTo>
                  <a:cubicBezTo>
                    <a:pt x="751567" y="375123"/>
                    <a:pt x="675067" y="279273"/>
                    <a:pt x="622417" y="184323"/>
                  </a:cubicBezTo>
                  <a:cubicBezTo>
                    <a:pt x="592717" y="130773"/>
                    <a:pt x="562567" y="75423"/>
                    <a:pt x="513967" y="37623"/>
                  </a:cubicBezTo>
                  <a:cubicBezTo>
                    <a:pt x="462217" y="-2877"/>
                    <a:pt x="364567" y="-19527"/>
                    <a:pt x="313717" y="33123"/>
                  </a:cubicBezTo>
                  <a:cubicBezTo>
                    <a:pt x="288967" y="34923"/>
                    <a:pt x="264217" y="35823"/>
                    <a:pt x="239017" y="37173"/>
                  </a:cubicBezTo>
                  <a:cubicBezTo>
                    <a:pt x="214267" y="38523"/>
                    <a:pt x="198067" y="52023"/>
                    <a:pt x="182317" y="70923"/>
                  </a:cubicBezTo>
                  <a:cubicBezTo>
                    <a:pt x="152167" y="107373"/>
                    <a:pt x="129667" y="148323"/>
                    <a:pt x="114367" y="192423"/>
                  </a:cubicBezTo>
                  <a:cubicBezTo>
                    <a:pt x="114367" y="192873"/>
                    <a:pt x="113917" y="193323"/>
                    <a:pt x="113917" y="193773"/>
                  </a:cubicBezTo>
                  <a:cubicBezTo>
                    <a:pt x="88717" y="218523"/>
                    <a:pt x="75667" y="249573"/>
                    <a:pt x="65317" y="282423"/>
                  </a:cubicBezTo>
                  <a:cubicBezTo>
                    <a:pt x="51817" y="324273"/>
                    <a:pt x="48217" y="368373"/>
                    <a:pt x="41917" y="411573"/>
                  </a:cubicBezTo>
                  <a:cubicBezTo>
                    <a:pt x="35167" y="457473"/>
                    <a:pt x="18517" y="500674"/>
                    <a:pt x="2767" y="544324"/>
                  </a:cubicBezTo>
                  <a:cubicBezTo>
                    <a:pt x="1417" y="547924"/>
                    <a:pt x="-2183" y="553324"/>
                    <a:pt x="1867" y="556924"/>
                  </a:cubicBezTo>
                  <a:cubicBezTo>
                    <a:pt x="7267" y="561424"/>
                    <a:pt x="12217" y="556473"/>
                    <a:pt x="15817" y="553773"/>
                  </a:cubicBezTo>
                  <a:cubicBezTo>
                    <a:pt x="33367" y="538473"/>
                    <a:pt x="75667" y="465123"/>
                    <a:pt x="83767" y="447573"/>
                  </a:cubicBezTo>
                  <a:cubicBezTo>
                    <a:pt x="86017" y="442623"/>
                    <a:pt x="87817" y="435424"/>
                    <a:pt x="95467" y="435873"/>
                  </a:cubicBezTo>
                  <a:cubicBezTo>
                    <a:pt x="102667" y="436323"/>
                    <a:pt x="104917" y="442623"/>
                    <a:pt x="107167" y="448023"/>
                  </a:cubicBezTo>
                  <a:cubicBezTo>
                    <a:pt x="113017" y="461523"/>
                    <a:pt x="125167" y="494373"/>
                    <a:pt x="123367" y="497973"/>
                  </a:cubicBezTo>
                  <a:cubicBezTo>
                    <a:pt x="160717" y="628023"/>
                    <a:pt x="118867" y="767523"/>
                    <a:pt x="173767" y="894873"/>
                  </a:cubicBezTo>
                  <a:cubicBezTo>
                    <a:pt x="223267" y="1009624"/>
                    <a:pt x="358267" y="1096024"/>
                    <a:pt x="343867" y="1233724"/>
                  </a:cubicBezTo>
                  <a:cubicBezTo>
                    <a:pt x="328567" y="1381323"/>
                    <a:pt x="224167" y="1509124"/>
                    <a:pt x="228217" y="1659424"/>
                  </a:cubicBezTo>
                  <a:cubicBezTo>
                    <a:pt x="230017" y="1720174"/>
                    <a:pt x="253867" y="1779573"/>
                    <a:pt x="292117" y="1826374"/>
                  </a:cubicBezTo>
                  <a:cubicBezTo>
                    <a:pt x="313717" y="1852924"/>
                    <a:pt x="372217" y="1933924"/>
                    <a:pt x="419017" y="1946073"/>
                  </a:cubicBezTo>
                  <a:cubicBezTo>
                    <a:pt x="407317" y="1922674"/>
                    <a:pt x="370417" y="1880823"/>
                    <a:pt x="351517" y="1845274"/>
                  </a:cubicBezTo>
                  <a:cubicBezTo>
                    <a:pt x="330817" y="1806124"/>
                    <a:pt x="313267" y="1757073"/>
                    <a:pt x="307417" y="1712974"/>
                  </a:cubicBezTo>
                  <a:cubicBezTo>
                    <a:pt x="293467" y="1602724"/>
                    <a:pt x="334417" y="1526224"/>
                    <a:pt x="370867" y="1428573"/>
                  </a:cubicBezTo>
                  <a:cubicBezTo>
                    <a:pt x="387967" y="1382224"/>
                    <a:pt x="405067" y="1336774"/>
                    <a:pt x="417217" y="1289974"/>
                  </a:cubicBezTo>
                  <a:cubicBezTo>
                    <a:pt x="431167" y="1301224"/>
                    <a:pt x="828967" y="1472224"/>
                    <a:pt x="828517" y="1469974"/>
                  </a:cubicBezTo>
                  <a:cubicBezTo>
                    <a:pt x="890167" y="1570323"/>
                    <a:pt x="954517" y="1691374"/>
                    <a:pt x="1008067" y="1794874"/>
                  </a:cubicBezTo>
                  <a:cubicBezTo>
                    <a:pt x="1058467" y="1892073"/>
                    <a:pt x="1123717" y="1980724"/>
                    <a:pt x="1150717" y="2087374"/>
                  </a:cubicBezTo>
                  <a:cubicBezTo>
                    <a:pt x="1159717" y="2122923"/>
                    <a:pt x="1173217" y="2159824"/>
                    <a:pt x="1176367" y="2196724"/>
                  </a:cubicBezTo>
                  <a:cubicBezTo>
                    <a:pt x="1177717" y="2215173"/>
                    <a:pt x="1169617" y="2245324"/>
                    <a:pt x="1170967" y="2299324"/>
                  </a:cubicBezTo>
                  <a:cubicBezTo>
                    <a:pt x="1211017" y="2234074"/>
                    <a:pt x="1215967" y="2149024"/>
                    <a:pt x="1196617" y="2076124"/>
                  </a:cubicBezTo>
                  <a:close/>
                </a:path>
              </a:pathLst>
            </a:custGeom>
            <a:solidFill>
              <a:srgbClr val="A06A49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42">
              <a:extLst>
                <a:ext uri="{FF2B5EF4-FFF2-40B4-BE49-F238E27FC236}">
                  <a16:creationId xmlns:a16="http://schemas.microsoft.com/office/drawing/2014/main" xmlns="" id="{AFF02020-AB4E-4D5E-AD8B-1F4661CF270B}"/>
                </a:ext>
              </a:extLst>
            </p:cNvPr>
            <p:cNvSpPr/>
            <p:nvPr/>
          </p:nvSpPr>
          <p:spPr>
            <a:xfrm>
              <a:off x="1341544" y="2459929"/>
              <a:ext cx="971895" cy="1317055"/>
            </a:xfrm>
            <a:custGeom>
              <a:avLst/>
              <a:gdLst>
                <a:gd name="connsiteX0" fmla="*/ 14103 w 768315"/>
                <a:gd name="connsiteY0" fmla="*/ 166709 h 1041175"/>
                <a:gd name="connsiteX1" fmla="*/ 82053 w 768315"/>
                <a:gd name="connsiteY1" fmla="*/ 45209 h 1041175"/>
                <a:gd name="connsiteX2" fmla="*/ 138753 w 768315"/>
                <a:gd name="connsiteY2" fmla="*/ 11459 h 1041175"/>
                <a:gd name="connsiteX3" fmla="*/ 233703 w 768315"/>
                <a:gd name="connsiteY3" fmla="*/ 5609 h 1041175"/>
                <a:gd name="connsiteX4" fmla="*/ 312903 w 768315"/>
                <a:gd name="connsiteY4" fmla="*/ 2909 h 1041175"/>
                <a:gd name="connsiteX5" fmla="*/ 494253 w 768315"/>
                <a:gd name="connsiteY5" fmla="*/ 199559 h 1041175"/>
                <a:gd name="connsiteX6" fmla="*/ 589653 w 768315"/>
                <a:gd name="connsiteY6" fmla="*/ 305759 h 1041175"/>
                <a:gd name="connsiteX7" fmla="*/ 644553 w 768315"/>
                <a:gd name="connsiteY7" fmla="*/ 344009 h 1041175"/>
                <a:gd name="connsiteX8" fmla="*/ 702153 w 768315"/>
                <a:gd name="connsiteY8" fmla="*/ 867809 h 1041175"/>
                <a:gd name="connsiteX9" fmla="*/ 449703 w 768315"/>
                <a:gd name="connsiteY9" fmla="*/ 1041059 h 1041175"/>
                <a:gd name="connsiteX10" fmla="*/ 337653 w 768315"/>
                <a:gd name="connsiteY10" fmla="*/ 1003259 h 1041175"/>
                <a:gd name="connsiteX11" fmla="*/ 98703 w 768315"/>
                <a:gd name="connsiteY11" fmla="*/ 746759 h 1041175"/>
                <a:gd name="connsiteX12" fmla="*/ 46953 w 768315"/>
                <a:gd name="connsiteY12" fmla="*/ 537509 h 1041175"/>
                <a:gd name="connsiteX13" fmla="*/ 13203 w 768315"/>
                <a:gd name="connsiteY13" fmla="*/ 352109 h 1041175"/>
                <a:gd name="connsiteX14" fmla="*/ 8703 w 768315"/>
                <a:gd name="connsiteY14" fmla="*/ 182459 h 1041175"/>
                <a:gd name="connsiteX15" fmla="*/ 14103 w 768315"/>
                <a:gd name="connsiteY15" fmla="*/ 166709 h 104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8315" h="1041175">
                  <a:moveTo>
                    <a:pt x="14103" y="166709"/>
                  </a:moveTo>
                  <a:cubicBezTo>
                    <a:pt x="29853" y="122609"/>
                    <a:pt x="51903" y="81209"/>
                    <a:pt x="82053" y="45209"/>
                  </a:cubicBezTo>
                  <a:cubicBezTo>
                    <a:pt x="97803" y="26309"/>
                    <a:pt x="114003" y="12809"/>
                    <a:pt x="138753" y="11459"/>
                  </a:cubicBezTo>
                  <a:cubicBezTo>
                    <a:pt x="170703" y="10109"/>
                    <a:pt x="202203" y="8759"/>
                    <a:pt x="233703" y="5609"/>
                  </a:cubicBezTo>
                  <a:cubicBezTo>
                    <a:pt x="259353" y="2909"/>
                    <a:pt x="287703" y="-3841"/>
                    <a:pt x="312903" y="2909"/>
                  </a:cubicBezTo>
                  <a:cubicBezTo>
                    <a:pt x="397953" y="26759"/>
                    <a:pt x="446103" y="133409"/>
                    <a:pt x="494253" y="199559"/>
                  </a:cubicBezTo>
                  <a:cubicBezTo>
                    <a:pt x="522153" y="238259"/>
                    <a:pt x="552753" y="275609"/>
                    <a:pt x="589653" y="305759"/>
                  </a:cubicBezTo>
                  <a:cubicBezTo>
                    <a:pt x="606753" y="319709"/>
                    <a:pt x="628803" y="329159"/>
                    <a:pt x="644553" y="344009"/>
                  </a:cubicBezTo>
                  <a:cubicBezTo>
                    <a:pt x="784953" y="478559"/>
                    <a:pt x="808353" y="705359"/>
                    <a:pt x="702153" y="867809"/>
                  </a:cubicBezTo>
                  <a:cubicBezTo>
                    <a:pt x="650403" y="947459"/>
                    <a:pt x="549153" y="1036559"/>
                    <a:pt x="449703" y="1041059"/>
                  </a:cubicBezTo>
                  <a:cubicBezTo>
                    <a:pt x="407853" y="1042859"/>
                    <a:pt x="373653" y="1023509"/>
                    <a:pt x="337653" y="1003259"/>
                  </a:cubicBezTo>
                  <a:cubicBezTo>
                    <a:pt x="231453" y="943859"/>
                    <a:pt x="142803" y="861959"/>
                    <a:pt x="98703" y="746759"/>
                  </a:cubicBezTo>
                  <a:cubicBezTo>
                    <a:pt x="73053" y="679709"/>
                    <a:pt x="60003" y="608609"/>
                    <a:pt x="46953" y="537509"/>
                  </a:cubicBezTo>
                  <a:cubicBezTo>
                    <a:pt x="35703" y="475859"/>
                    <a:pt x="24453" y="413759"/>
                    <a:pt x="13203" y="352109"/>
                  </a:cubicBezTo>
                  <a:cubicBezTo>
                    <a:pt x="3303" y="297659"/>
                    <a:pt x="-8397" y="236909"/>
                    <a:pt x="8703" y="182459"/>
                  </a:cubicBezTo>
                  <a:cubicBezTo>
                    <a:pt x="10503" y="177509"/>
                    <a:pt x="12303" y="172109"/>
                    <a:pt x="14103" y="166709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43">
              <a:extLst>
                <a:ext uri="{FF2B5EF4-FFF2-40B4-BE49-F238E27FC236}">
                  <a16:creationId xmlns:a16="http://schemas.microsoft.com/office/drawing/2014/main" xmlns="" id="{9ADFF3D8-4D03-4DAA-811A-69D7E77CAFA0}"/>
                </a:ext>
              </a:extLst>
            </p:cNvPr>
            <p:cNvSpPr/>
            <p:nvPr/>
          </p:nvSpPr>
          <p:spPr>
            <a:xfrm>
              <a:off x="1598462" y="2911028"/>
              <a:ext cx="741437" cy="1864734"/>
            </a:xfrm>
            <a:custGeom>
              <a:avLst/>
              <a:gdLst>
                <a:gd name="connsiteX0" fmla="*/ 525150 w 586130"/>
                <a:gd name="connsiteY0" fmla="*/ 1090350 h 1474133"/>
                <a:gd name="connsiteX1" fmla="*/ 455400 w 586130"/>
                <a:gd name="connsiteY1" fmla="*/ 1223550 h 1474133"/>
                <a:gd name="connsiteX2" fmla="*/ 380700 w 586130"/>
                <a:gd name="connsiteY2" fmla="*/ 1473300 h 1474133"/>
                <a:gd name="connsiteX3" fmla="*/ 360000 w 586130"/>
                <a:gd name="connsiteY3" fmla="*/ 1459350 h 1474133"/>
                <a:gd name="connsiteX4" fmla="*/ 252900 w 586130"/>
                <a:gd name="connsiteY4" fmla="*/ 1296000 h 1474133"/>
                <a:gd name="connsiteX5" fmla="*/ 213750 w 586130"/>
                <a:gd name="connsiteY5" fmla="*/ 1056600 h 1474133"/>
                <a:gd name="connsiteX6" fmla="*/ 149850 w 586130"/>
                <a:gd name="connsiteY6" fmla="*/ 948150 h 1474133"/>
                <a:gd name="connsiteX7" fmla="*/ 108900 w 586130"/>
                <a:gd name="connsiteY7" fmla="*/ 904050 h 1474133"/>
                <a:gd name="connsiteX8" fmla="*/ 130500 w 586130"/>
                <a:gd name="connsiteY8" fmla="*/ 818100 h 1474133"/>
                <a:gd name="connsiteX9" fmla="*/ 130500 w 586130"/>
                <a:gd name="connsiteY9" fmla="*/ 750600 h 1474133"/>
                <a:gd name="connsiteX10" fmla="*/ 52200 w 586130"/>
                <a:gd name="connsiteY10" fmla="*/ 607500 h 1474133"/>
                <a:gd name="connsiteX11" fmla="*/ 0 w 586130"/>
                <a:gd name="connsiteY11" fmla="*/ 543600 h 1474133"/>
                <a:gd name="connsiteX12" fmla="*/ 140400 w 586130"/>
                <a:gd name="connsiteY12" fmla="*/ 648900 h 1474133"/>
                <a:gd name="connsiteX13" fmla="*/ 366300 w 586130"/>
                <a:gd name="connsiteY13" fmla="*/ 634050 h 1474133"/>
                <a:gd name="connsiteX14" fmla="*/ 504000 w 586130"/>
                <a:gd name="connsiteY14" fmla="*/ 496800 h 1474133"/>
                <a:gd name="connsiteX15" fmla="*/ 552600 w 586130"/>
                <a:gd name="connsiteY15" fmla="*/ 360900 h 1474133"/>
                <a:gd name="connsiteX16" fmla="*/ 544950 w 586130"/>
                <a:gd name="connsiteY16" fmla="*/ 167400 h 1474133"/>
                <a:gd name="connsiteX17" fmla="*/ 482400 w 586130"/>
                <a:gd name="connsiteY17" fmla="*/ 49050 h 1474133"/>
                <a:gd name="connsiteX18" fmla="*/ 445500 w 586130"/>
                <a:gd name="connsiteY18" fmla="*/ 0 h 1474133"/>
                <a:gd name="connsiteX19" fmla="*/ 546750 w 586130"/>
                <a:gd name="connsiteY19" fmla="*/ 54450 h 1474133"/>
                <a:gd name="connsiteX20" fmla="*/ 584100 w 586130"/>
                <a:gd name="connsiteY20" fmla="*/ 154800 h 1474133"/>
                <a:gd name="connsiteX21" fmla="*/ 582300 w 586130"/>
                <a:gd name="connsiteY21" fmla="*/ 285300 h 1474133"/>
                <a:gd name="connsiteX22" fmla="*/ 555750 w 586130"/>
                <a:gd name="connsiteY22" fmla="*/ 423450 h 1474133"/>
                <a:gd name="connsiteX23" fmla="*/ 506250 w 586130"/>
                <a:gd name="connsiteY23" fmla="*/ 556200 h 1474133"/>
                <a:gd name="connsiteX24" fmla="*/ 473850 w 586130"/>
                <a:gd name="connsiteY24" fmla="*/ 851400 h 1474133"/>
                <a:gd name="connsiteX25" fmla="*/ 488250 w 586130"/>
                <a:gd name="connsiteY25" fmla="*/ 980100 h 1474133"/>
                <a:gd name="connsiteX26" fmla="*/ 525150 w 586130"/>
                <a:gd name="connsiteY26" fmla="*/ 1090350 h 147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6130" h="1474133">
                  <a:moveTo>
                    <a:pt x="525150" y="1090350"/>
                  </a:moveTo>
                  <a:cubicBezTo>
                    <a:pt x="488700" y="1131300"/>
                    <a:pt x="474750" y="1173150"/>
                    <a:pt x="455400" y="1223550"/>
                  </a:cubicBezTo>
                  <a:cubicBezTo>
                    <a:pt x="426600" y="1296900"/>
                    <a:pt x="389700" y="1469700"/>
                    <a:pt x="380700" y="1473300"/>
                  </a:cubicBezTo>
                  <a:cubicBezTo>
                    <a:pt x="370350" y="1477350"/>
                    <a:pt x="364950" y="1465650"/>
                    <a:pt x="360000" y="1459350"/>
                  </a:cubicBezTo>
                  <a:cubicBezTo>
                    <a:pt x="319500" y="1407600"/>
                    <a:pt x="283950" y="1353600"/>
                    <a:pt x="252900" y="1296000"/>
                  </a:cubicBezTo>
                  <a:cubicBezTo>
                    <a:pt x="222750" y="1240200"/>
                    <a:pt x="225900" y="1098900"/>
                    <a:pt x="213750" y="1056600"/>
                  </a:cubicBezTo>
                  <a:cubicBezTo>
                    <a:pt x="202050" y="1015650"/>
                    <a:pt x="178200" y="979650"/>
                    <a:pt x="149850" y="948150"/>
                  </a:cubicBezTo>
                  <a:cubicBezTo>
                    <a:pt x="136350" y="933300"/>
                    <a:pt x="126000" y="915300"/>
                    <a:pt x="108900" y="904050"/>
                  </a:cubicBezTo>
                  <a:cubicBezTo>
                    <a:pt x="116100" y="875250"/>
                    <a:pt x="128250" y="847800"/>
                    <a:pt x="130500" y="818100"/>
                  </a:cubicBezTo>
                  <a:cubicBezTo>
                    <a:pt x="130050" y="795600"/>
                    <a:pt x="135450" y="777600"/>
                    <a:pt x="130500" y="750600"/>
                  </a:cubicBezTo>
                  <a:cubicBezTo>
                    <a:pt x="120600" y="693900"/>
                    <a:pt x="85950" y="651150"/>
                    <a:pt x="52200" y="607500"/>
                  </a:cubicBezTo>
                  <a:cubicBezTo>
                    <a:pt x="35550" y="585900"/>
                    <a:pt x="17550" y="564750"/>
                    <a:pt x="0" y="543600"/>
                  </a:cubicBezTo>
                  <a:cubicBezTo>
                    <a:pt x="37350" y="575100"/>
                    <a:pt x="102150" y="629100"/>
                    <a:pt x="140400" y="648900"/>
                  </a:cubicBezTo>
                  <a:cubicBezTo>
                    <a:pt x="214200" y="686700"/>
                    <a:pt x="296100" y="688050"/>
                    <a:pt x="366300" y="634050"/>
                  </a:cubicBezTo>
                  <a:cubicBezTo>
                    <a:pt x="418050" y="594450"/>
                    <a:pt x="464850" y="549000"/>
                    <a:pt x="504000" y="496800"/>
                  </a:cubicBezTo>
                  <a:cubicBezTo>
                    <a:pt x="534150" y="456300"/>
                    <a:pt x="545400" y="409050"/>
                    <a:pt x="552600" y="360900"/>
                  </a:cubicBezTo>
                  <a:cubicBezTo>
                    <a:pt x="562050" y="296100"/>
                    <a:pt x="562500" y="231300"/>
                    <a:pt x="544950" y="167400"/>
                  </a:cubicBezTo>
                  <a:cubicBezTo>
                    <a:pt x="531000" y="118350"/>
                    <a:pt x="516600" y="86400"/>
                    <a:pt x="482400" y="49050"/>
                  </a:cubicBezTo>
                  <a:cubicBezTo>
                    <a:pt x="472050" y="37350"/>
                    <a:pt x="464850" y="20250"/>
                    <a:pt x="445500" y="0"/>
                  </a:cubicBezTo>
                  <a:cubicBezTo>
                    <a:pt x="481950" y="13500"/>
                    <a:pt x="515700" y="31500"/>
                    <a:pt x="546750" y="54450"/>
                  </a:cubicBezTo>
                  <a:cubicBezTo>
                    <a:pt x="576450" y="76500"/>
                    <a:pt x="581850" y="120600"/>
                    <a:pt x="584100" y="154800"/>
                  </a:cubicBezTo>
                  <a:cubicBezTo>
                    <a:pt x="587250" y="198450"/>
                    <a:pt x="586800" y="242100"/>
                    <a:pt x="582300" y="285300"/>
                  </a:cubicBezTo>
                  <a:cubicBezTo>
                    <a:pt x="577800" y="332100"/>
                    <a:pt x="568800" y="378450"/>
                    <a:pt x="555750" y="423450"/>
                  </a:cubicBezTo>
                  <a:cubicBezTo>
                    <a:pt x="542250" y="469350"/>
                    <a:pt x="521550" y="511650"/>
                    <a:pt x="506250" y="556200"/>
                  </a:cubicBezTo>
                  <a:cubicBezTo>
                    <a:pt x="472500" y="655650"/>
                    <a:pt x="478350" y="747450"/>
                    <a:pt x="473850" y="851400"/>
                  </a:cubicBezTo>
                  <a:cubicBezTo>
                    <a:pt x="477450" y="891450"/>
                    <a:pt x="479250" y="940950"/>
                    <a:pt x="488250" y="980100"/>
                  </a:cubicBezTo>
                  <a:cubicBezTo>
                    <a:pt x="498600" y="1023300"/>
                    <a:pt x="517950" y="1067400"/>
                    <a:pt x="525150" y="1090350"/>
                  </a:cubicBez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44">
              <a:extLst>
                <a:ext uri="{FF2B5EF4-FFF2-40B4-BE49-F238E27FC236}">
                  <a16:creationId xmlns:a16="http://schemas.microsoft.com/office/drawing/2014/main" xmlns="" id="{F96B537D-33DE-4512-AD90-806BF3D5A1EB}"/>
                </a:ext>
              </a:extLst>
            </p:cNvPr>
            <p:cNvSpPr/>
            <p:nvPr/>
          </p:nvSpPr>
          <p:spPr>
            <a:xfrm>
              <a:off x="623400" y="5802459"/>
              <a:ext cx="1699636" cy="653834"/>
            </a:xfrm>
            <a:custGeom>
              <a:avLst/>
              <a:gdLst>
                <a:gd name="connsiteX0" fmla="*/ 1338270 w 1343618"/>
                <a:gd name="connsiteY0" fmla="*/ 174828 h 516877"/>
                <a:gd name="connsiteX1" fmla="*/ 1263120 w 1343618"/>
                <a:gd name="connsiteY1" fmla="*/ 58728 h 516877"/>
                <a:gd name="connsiteX2" fmla="*/ 1194270 w 1343618"/>
                <a:gd name="connsiteY2" fmla="*/ 6078 h 516877"/>
                <a:gd name="connsiteX3" fmla="*/ 1045320 w 1343618"/>
                <a:gd name="connsiteY3" fmla="*/ 29028 h 516877"/>
                <a:gd name="connsiteX4" fmla="*/ 874320 w 1343618"/>
                <a:gd name="connsiteY4" fmla="*/ 73128 h 516877"/>
                <a:gd name="connsiteX5" fmla="*/ 830670 w 1343618"/>
                <a:gd name="connsiteY5" fmla="*/ 85728 h 516877"/>
                <a:gd name="connsiteX6" fmla="*/ 815820 w 1343618"/>
                <a:gd name="connsiteY6" fmla="*/ 90678 h 516877"/>
                <a:gd name="connsiteX7" fmla="*/ 794220 w 1343618"/>
                <a:gd name="connsiteY7" fmla="*/ 96978 h 516877"/>
                <a:gd name="connsiteX8" fmla="*/ 744270 w 1343618"/>
                <a:gd name="connsiteY8" fmla="*/ 119928 h 516877"/>
                <a:gd name="connsiteX9" fmla="*/ 699270 w 1343618"/>
                <a:gd name="connsiteY9" fmla="*/ 151428 h 516877"/>
                <a:gd name="connsiteX10" fmla="*/ 662370 w 1343618"/>
                <a:gd name="connsiteY10" fmla="*/ 184728 h 516877"/>
                <a:gd name="connsiteX11" fmla="*/ 628620 w 1343618"/>
                <a:gd name="connsiteY11" fmla="*/ 233778 h 516877"/>
                <a:gd name="connsiteX12" fmla="*/ 626370 w 1343618"/>
                <a:gd name="connsiteY12" fmla="*/ 234678 h 516877"/>
                <a:gd name="connsiteX13" fmla="*/ 624570 w 1343618"/>
                <a:gd name="connsiteY13" fmla="*/ 234228 h 516877"/>
                <a:gd name="connsiteX14" fmla="*/ 637170 w 1343618"/>
                <a:gd name="connsiteY14" fmla="*/ 201378 h 516877"/>
                <a:gd name="connsiteX15" fmla="*/ 676320 w 1343618"/>
                <a:gd name="connsiteY15" fmla="*/ 132078 h 516877"/>
                <a:gd name="connsiteX16" fmla="*/ 676320 w 1343618"/>
                <a:gd name="connsiteY16" fmla="*/ 125328 h 516877"/>
                <a:gd name="connsiteX17" fmla="*/ 629970 w 1343618"/>
                <a:gd name="connsiteY17" fmla="*/ 70428 h 516877"/>
                <a:gd name="connsiteX18" fmla="*/ 548070 w 1343618"/>
                <a:gd name="connsiteY18" fmla="*/ 33528 h 516877"/>
                <a:gd name="connsiteX19" fmla="*/ 529170 w 1343618"/>
                <a:gd name="connsiteY19" fmla="*/ 26778 h 516877"/>
                <a:gd name="connsiteX20" fmla="*/ 476070 w 1343618"/>
                <a:gd name="connsiteY20" fmla="*/ 15078 h 516877"/>
                <a:gd name="connsiteX21" fmla="*/ 443670 w 1343618"/>
                <a:gd name="connsiteY21" fmla="*/ 15528 h 516877"/>
                <a:gd name="connsiteX22" fmla="*/ 388320 w 1343618"/>
                <a:gd name="connsiteY22" fmla="*/ 35778 h 516877"/>
                <a:gd name="connsiteX23" fmla="*/ 375270 w 1343618"/>
                <a:gd name="connsiteY23" fmla="*/ 45228 h 516877"/>
                <a:gd name="connsiteX24" fmla="*/ 378420 w 1343618"/>
                <a:gd name="connsiteY24" fmla="*/ 68178 h 516877"/>
                <a:gd name="connsiteX25" fmla="*/ 353670 w 1343618"/>
                <a:gd name="connsiteY25" fmla="*/ 59628 h 516877"/>
                <a:gd name="connsiteX26" fmla="*/ 306420 w 1343618"/>
                <a:gd name="connsiteY26" fmla="*/ 43428 h 516877"/>
                <a:gd name="connsiteX27" fmla="*/ 255120 w 1343618"/>
                <a:gd name="connsiteY27" fmla="*/ 46578 h 516877"/>
                <a:gd name="connsiteX28" fmla="*/ 191220 w 1343618"/>
                <a:gd name="connsiteY28" fmla="*/ 96078 h 516877"/>
                <a:gd name="connsiteX29" fmla="*/ 97170 w 1343618"/>
                <a:gd name="connsiteY29" fmla="*/ 204528 h 516877"/>
                <a:gd name="connsiteX30" fmla="*/ 11220 w 1343618"/>
                <a:gd name="connsiteY30" fmla="*/ 337728 h 516877"/>
                <a:gd name="connsiteX31" fmla="*/ 19320 w 1343618"/>
                <a:gd name="connsiteY31" fmla="*/ 503778 h 516877"/>
                <a:gd name="connsiteX32" fmla="*/ 92220 w 1343618"/>
                <a:gd name="connsiteY32" fmla="*/ 512328 h 516877"/>
                <a:gd name="connsiteX33" fmla="*/ 192570 w 1343618"/>
                <a:gd name="connsiteY33" fmla="*/ 506928 h 516877"/>
                <a:gd name="connsiteX34" fmla="*/ 437820 w 1343618"/>
                <a:gd name="connsiteY34" fmla="*/ 487128 h 516877"/>
                <a:gd name="connsiteX35" fmla="*/ 517020 w 1343618"/>
                <a:gd name="connsiteY35" fmla="*/ 397128 h 516877"/>
                <a:gd name="connsiteX36" fmla="*/ 534570 w 1343618"/>
                <a:gd name="connsiteY36" fmla="*/ 379128 h 516877"/>
                <a:gd name="connsiteX37" fmla="*/ 539070 w 1343618"/>
                <a:gd name="connsiteY37" fmla="*/ 374178 h 516877"/>
                <a:gd name="connsiteX38" fmla="*/ 571020 w 1343618"/>
                <a:gd name="connsiteY38" fmla="*/ 389928 h 516877"/>
                <a:gd name="connsiteX39" fmla="*/ 599370 w 1343618"/>
                <a:gd name="connsiteY39" fmla="*/ 405678 h 516877"/>
                <a:gd name="connsiteX40" fmla="*/ 661920 w 1343618"/>
                <a:gd name="connsiteY40" fmla="*/ 403878 h 516877"/>
                <a:gd name="connsiteX41" fmla="*/ 794220 w 1343618"/>
                <a:gd name="connsiteY41" fmla="*/ 358878 h 516877"/>
                <a:gd name="connsiteX42" fmla="*/ 818970 w 1343618"/>
                <a:gd name="connsiteY42" fmla="*/ 360678 h 516877"/>
                <a:gd name="connsiteX43" fmla="*/ 845070 w 1343618"/>
                <a:gd name="connsiteY43" fmla="*/ 338628 h 516877"/>
                <a:gd name="connsiteX44" fmla="*/ 903570 w 1343618"/>
                <a:gd name="connsiteY44" fmla="*/ 301728 h 516877"/>
                <a:gd name="connsiteX45" fmla="*/ 913470 w 1343618"/>
                <a:gd name="connsiteY45" fmla="*/ 297228 h 516877"/>
                <a:gd name="connsiteX46" fmla="*/ 1196070 w 1343618"/>
                <a:gd name="connsiteY46" fmla="*/ 229728 h 516877"/>
                <a:gd name="connsiteX47" fmla="*/ 1340070 w 1343618"/>
                <a:gd name="connsiteY47" fmla="*/ 198228 h 516877"/>
                <a:gd name="connsiteX48" fmla="*/ 1338270 w 1343618"/>
                <a:gd name="connsiteY48" fmla="*/ 174828 h 51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3618" h="516877">
                  <a:moveTo>
                    <a:pt x="1338270" y="174828"/>
                  </a:moveTo>
                  <a:cubicBezTo>
                    <a:pt x="1319370" y="132078"/>
                    <a:pt x="1294170" y="93378"/>
                    <a:pt x="1263120" y="58728"/>
                  </a:cubicBezTo>
                  <a:cubicBezTo>
                    <a:pt x="1243770" y="37128"/>
                    <a:pt x="1221720" y="17778"/>
                    <a:pt x="1194270" y="6078"/>
                  </a:cubicBezTo>
                  <a:cubicBezTo>
                    <a:pt x="1151070" y="-12822"/>
                    <a:pt x="1087620" y="17328"/>
                    <a:pt x="1045320" y="29028"/>
                  </a:cubicBezTo>
                  <a:cubicBezTo>
                    <a:pt x="988620" y="44328"/>
                    <a:pt x="929670" y="55578"/>
                    <a:pt x="874320" y="73128"/>
                  </a:cubicBezTo>
                  <a:cubicBezTo>
                    <a:pt x="860370" y="79428"/>
                    <a:pt x="845070" y="80778"/>
                    <a:pt x="830670" y="85728"/>
                  </a:cubicBezTo>
                  <a:cubicBezTo>
                    <a:pt x="825720" y="87978"/>
                    <a:pt x="820770" y="89328"/>
                    <a:pt x="815820" y="90678"/>
                  </a:cubicBezTo>
                  <a:cubicBezTo>
                    <a:pt x="808620" y="92478"/>
                    <a:pt x="801420" y="94728"/>
                    <a:pt x="794220" y="96978"/>
                  </a:cubicBezTo>
                  <a:cubicBezTo>
                    <a:pt x="776670" y="102378"/>
                    <a:pt x="756870" y="105078"/>
                    <a:pt x="744270" y="119928"/>
                  </a:cubicBezTo>
                  <a:cubicBezTo>
                    <a:pt x="731670" y="134778"/>
                    <a:pt x="716370" y="143778"/>
                    <a:pt x="699270" y="151428"/>
                  </a:cubicBezTo>
                  <a:cubicBezTo>
                    <a:pt x="683070" y="158178"/>
                    <a:pt x="667770" y="167178"/>
                    <a:pt x="662370" y="184728"/>
                  </a:cubicBezTo>
                  <a:cubicBezTo>
                    <a:pt x="656520" y="204978"/>
                    <a:pt x="644370" y="220278"/>
                    <a:pt x="628620" y="233778"/>
                  </a:cubicBezTo>
                  <a:cubicBezTo>
                    <a:pt x="627720" y="234228"/>
                    <a:pt x="627270" y="234678"/>
                    <a:pt x="626370" y="234678"/>
                  </a:cubicBezTo>
                  <a:cubicBezTo>
                    <a:pt x="625920" y="234678"/>
                    <a:pt x="624570" y="234228"/>
                    <a:pt x="624570" y="234228"/>
                  </a:cubicBezTo>
                  <a:cubicBezTo>
                    <a:pt x="626370" y="222528"/>
                    <a:pt x="630420" y="211728"/>
                    <a:pt x="637170" y="201378"/>
                  </a:cubicBezTo>
                  <a:cubicBezTo>
                    <a:pt x="650220" y="178428"/>
                    <a:pt x="670020" y="159078"/>
                    <a:pt x="676320" y="132078"/>
                  </a:cubicBezTo>
                  <a:cubicBezTo>
                    <a:pt x="676770" y="129828"/>
                    <a:pt x="676320" y="127578"/>
                    <a:pt x="676320" y="125328"/>
                  </a:cubicBezTo>
                  <a:cubicBezTo>
                    <a:pt x="672270" y="97878"/>
                    <a:pt x="650670" y="83928"/>
                    <a:pt x="629970" y="70428"/>
                  </a:cubicBezTo>
                  <a:cubicBezTo>
                    <a:pt x="604770" y="54228"/>
                    <a:pt x="575520" y="45228"/>
                    <a:pt x="548070" y="33528"/>
                  </a:cubicBezTo>
                  <a:cubicBezTo>
                    <a:pt x="541770" y="31278"/>
                    <a:pt x="535470" y="29028"/>
                    <a:pt x="529170" y="26778"/>
                  </a:cubicBezTo>
                  <a:cubicBezTo>
                    <a:pt x="511620" y="21378"/>
                    <a:pt x="494970" y="13728"/>
                    <a:pt x="476070" y="15078"/>
                  </a:cubicBezTo>
                  <a:cubicBezTo>
                    <a:pt x="465270" y="18228"/>
                    <a:pt x="454470" y="18228"/>
                    <a:pt x="443670" y="15528"/>
                  </a:cubicBezTo>
                  <a:cubicBezTo>
                    <a:pt x="422520" y="15078"/>
                    <a:pt x="406320" y="28128"/>
                    <a:pt x="388320" y="35778"/>
                  </a:cubicBezTo>
                  <a:cubicBezTo>
                    <a:pt x="383370" y="38478"/>
                    <a:pt x="378870" y="40728"/>
                    <a:pt x="375270" y="45228"/>
                  </a:cubicBezTo>
                  <a:cubicBezTo>
                    <a:pt x="369420" y="53778"/>
                    <a:pt x="381120" y="60078"/>
                    <a:pt x="378420" y="68178"/>
                  </a:cubicBezTo>
                  <a:cubicBezTo>
                    <a:pt x="369420" y="68178"/>
                    <a:pt x="361770" y="63228"/>
                    <a:pt x="353670" y="59628"/>
                  </a:cubicBezTo>
                  <a:cubicBezTo>
                    <a:pt x="338370" y="52878"/>
                    <a:pt x="323970" y="43428"/>
                    <a:pt x="306420" y="43428"/>
                  </a:cubicBezTo>
                  <a:cubicBezTo>
                    <a:pt x="289770" y="47928"/>
                    <a:pt x="272220" y="45228"/>
                    <a:pt x="255120" y="46578"/>
                  </a:cubicBezTo>
                  <a:cubicBezTo>
                    <a:pt x="224970" y="51528"/>
                    <a:pt x="209220" y="75378"/>
                    <a:pt x="191220" y="96078"/>
                  </a:cubicBezTo>
                  <a:cubicBezTo>
                    <a:pt x="159270" y="132528"/>
                    <a:pt x="131820" y="170778"/>
                    <a:pt x="97170" y="204528"/>
                  </a:cubicBezTo>
                  <a:cubicBezTo>
                    <a:pt x="59820" y="240978"/>
                    <a:pt x="28770" y="288228"/>
                    <a:pt x="11220" y="337728"/>
                  </a:cubicBezTo>
                  <a:cubicBezTo>
                    <a:pt x="-5880" y="393978"/>
                    <a:pt x="-3630" y="449328"/>
                    <a:pt x="19320" y="503778"/>
                  </a:cubicBezTo>
                  <a:cubicBezTo>
                    <a:pt x="29220" y="525828"/>
                    <a:pt x="69720" y="513678"/>
                    <a:pt x="92220" y="512328"/>
                  </a:cubicBezTo>
                  <a:cubicBezTo>
                    <a:pt x="125520" y="510528"/>
                    <a:pt x="158820" y="508728"/>
                    <a:pt x="192570" y="506928"/>
                  </a:cubicBezTo>
                  <a:cubicBezTo>
                    <a:pt x="272670" y="506928"/>
                    <a:pt x="359520" y="503778"/>
                    <a:pt x="437820" y="487128"/>
                  </a:cubicBezTo>
                  <a:cubicBezTo>
                    <a:pt x="518820" y="469578"/>
                    <a:pt x="513870" y="460128"/>
                    <a:pt x="517020" y="397128"/>
                  </a:cubicBezTo>
                  <a:cubicBezTo>
                    <a:pt x="522870" y="391278"/>
                    <a:pt x="528720" y="384978"/>
                    <a:pt x="534570" y="379128"/>
                  </a:cubicBezTo>
                  <a:cubicBezTo>
                    <a:pt x="536370" y="377778"/>
                    <a:pt x="537720" y="375978"/>
                    <a:pt x="539070" y="374178"/>
                  </a:cubicBezTo>
                  <a:cubicBezTo>
                    <a:pt x="552570" y="372828"/>
                    <a:pt x="562920" y="377778"/>
                    <a:pt x="571020" y="389928"/>
                  </a:cubicBezTo>
                  <a:cubicBezTo>
                    <a:pt x="577320" y="399378"/>
                    <a:pt x="587220" y="405678"/>
                    <a:pt x="599370" y="405678"/>
                  </a:cubicBezTo>
                  <a:cubicBezTo>
                    <a:pt x="620070" y="406128"/>
                    <a:pt x="641220" y="404328"/>
                    <a:pt x="661920" y="403878"/>
                  </a:cubicBezTo>
                  <a:cubicBezTo>
                    <a:pt x="710520" y="402528"/>
                    <a:pt x="748770" y="368328"/>
                    <a:pt x="794220" y="358878"/>
                  </a:cubicBezTo>
                  <a:cubicBezTo>
                    <a:pt x="800970" y="361128"/>
                    <a:pt x="809070" y="361578"/>
                    <a:pt x="818970" y="360678"/>
                  </a:cubicBezTo>
                  <a:cubicBezTo>
                    <a:pt x="829320" y="355728"/>
                    <a:pt x="838770" y="348528"/>
                    <a:pt x="845070" y="338628"/>
                  </a:cubicBezTo>
                  <a:cubicBezTo>
                    <a:pt x="864420" y="326478"/>
                    <a:pt x="880170" y="307578"/>
                    <a:pt x="903570" y="301728"/>
                  </a:cubicBezTo>
                  <a:cubicBezTo>
                    <a:pt x="906720" y="300378"/>
                    <a:pt x="909870" y="298128"/>
                    <a:pt x="913470" y="297228"/>
                  </a:cubicBezTo>
                  <a:cubicBezTo>
                    <a:pt x="1006620" y="270678"/>
                    <a:pt x="1101570" y="251778"/>
                    <a:pt x="1196070" y="229728"/>
                  </a:cubicBezTo>
                  <a:cubicBezTo>
                    <a:pt x="1243770" y="218478"/>
                    <a:pt x="1291470" y="206328"/>
                    <a:pt x="1340070" y="198228"/>
                  </a:cubicBezTo>
                  <a:cubicBezTo>
                    <a:pt x="1347270" y="191028"/>
                    <a:pt x="1341870" y="182478"/>
                    <a:pt x="1338270" y="174828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xmlns="" id="{E0172BB4-D12B-42C6-8F5E-6522370AC038}"/>
                </a:ext>
              </a:extLst>
            </p:cNvPr>
            <p:cNvGrpSpPr/>
            <p:nvPr/>
          </p:nvGrpSpPr>
          <p:grpSpPr>
            <a:xfrm>
              <a:off x="622274" y="5802176"/>
              <a:ext cx="1700616" cy="654400"/>
              <a:chOff x="405553" y="3082808"/>
              <a:chExt cx="1344393" cy="517325"/>
            </a:xfrm>
            <a:solidFill>
              <a:srgbClr val="E2C2A7"/>
            </a:solidFill>
          </p:grpSpPr>
          <p:sp>
            <p:nvSpPr>
              <p:cNvPr id="57" name="Freeform: Shape 147">
                <a:extLst>
                  <a:ext uri="{FF2B5EF4-FFF2-40B4-BE49-F238E27FC236}">
                    <a16:creationId xmlns:a16="http://schemas.microsoft.com/office/drawing/2014/main" xmlns="" id="{9C17CB11-713F-4D95-8D45-22C1645B9048}"/>
                  </a:ext>
                </a:extLst>
              </p:cNvPr>
              <p:cNvSpPr/>
              <p:nvPr/>
            </p:nvSpPr>
            <p:spPr>
              <a:xfrm>
                <a:off x="405553" y="3359561"/>
                <a:ext cx="517459" cy="240572"/>
              </a:xfrm>
              <a:custGeom>
                <a:avLst/>
                <a:gdLst>
                  <a:gd name="connsiteX0" fmla="*/ 472909 w 517459"/>
                  <a:gd name="connsiteY0" fmla="*/ 76500 h 240572"/>
                  <a:gd name="connsiteX1" fmla="*/ 308209 w 517459"/>
                  <a:gd name="connsiteY1" fmla="*/ 27000 h 240572"/>
                  <a:gd name="connsiteX2" fmla="*/ 260059 w 517459"/>
                  <a:gd name="connsiteY2" fmla="*/ 18450 h 240572"/>
                  <a:gd name="connsiteX3" fmla="*/ 275359 w 517459"/>
                  <a:gd name="connsiteY3" fmla="*/ 27450 h 240572"/>
                  <a:gd name="connsiteX4" fmla="*/ 408559 w 517459"/>
                  <a:gd name="connsiteY4" fmla="*/ 67050 h 240572"/>
                  <a:gd name="connsiteX5" fmla="*/ 482809 w 517459"/>
                  <a:gd name="connsiteY5" fmla="*/ 103050 h 240572"/>
                  <a:gd name="connsiteX6" fmla="*/ 501709 w 517459"/>
                  <a:gd name="connsiteY6" fmla="*/ 153000 h 240572"/>
                  <a:gd name="connsiteX7" fmla="*/ 460309 w 517459"/>
                  <a:gd name="connsiteY7" fmla="*/ 170550 h 240572"/>
                  <a:gd name="connsiteX8" fmla="*/ 409459 w 517459"/>
                  <a:gd name="connsiteY8" fmla="*/ 163800 h 240572"/>
                  <a:gd name="connsiteX9" fmla="*/ 278959 w 517459"/>
                  <a:gd name="connsiteY9" fmla="*/ 135900 h 240572"/>
                  <a:gd name="connsiteX10" fmla="*/ 343309 w 517459"/>
                  <a:gd name="connsiteY10" fmla="*/ 165150 h 240572"/>
                  <a:gd name="connsiteX11" fmla="*/ 371659 w 517459"/>
                  <a:gd name="connsiteY11" fmla="*/ 192600 h 240572"/>
                  <a:gd name="connsiteX12" fmla="*/ 336559 w 517459"/>
                  <a:gd name="connsiteY12" fmla="*/ 211050 h 240572"/>
                  <a:gd name="connsiteX13" fmla="*/ 181759 w 517459"/>
                  <a:gd name="connsiteY13" fmla="*/ 201150 h 240572"/>
                  <a:gd name="connsiteX14" fmla="*/ 80059 w 517459"/>
                  <a:gd name="connsiteY14" fmla="*/ 192600 h 240572"/>
                  <a:gd name="connsiteX15" fmla="*/ 62059 w 517459"/>
                  <a:gd name="connsiteY15" fmla="*/ 186300 h 240572"/>
                  <a:gd name="connsiteX16" fmla="*/ 35509 w 517459"/>
                  <a:gd name="connsiteY16" fmla="*/ 133200 h 240572"/>
                  <a:gd name="connsiteX17" fmla="*/ 34159 w 517459"/>
                  <a:gd name="connsiteY17" fmla="*/ 49050 h 240572"/>
                  <a:gd name="connsiteX18" fmla="*/ 41809 w 517459"/>
                  <a:gd name="connsiteY18" fmla="*/ 0 h 240572"/>
                  <a:gd name="connsiteX19" fmla="*/ 11659 w 517459"/>
                  <a:gd name="connsiteY19" fmla="*/ 62550 h 240572"/>
                  <a:gd name="connsiteX20" fmla="*/ 19759 w 517459"/>
                  <a:gd name="connsiteY20" fmla="*/ 228600 h 240572"/>
                  <a:gd name="connsiteX21" fmla="*/ 205609 w 517459"/>
                  <a:gd name="connsiteY21" fmla="*/ 231300 h 240572"/>
                  <a:gd name="connsiteX22" fmla="*/ 438259 w 517459"/>
                  <a:gd name="connsiteY22" fmla="*/ 211950 h 240572"/>
                  <a:gd name="connsiteX23" fmla="*/ 517459 w 517459"/>
                  <a:gd name="connsiteY23" fmla="*/ 121950 h 240572"/>
                  <a:gd name="connsiteX24" fmla="*/ 472909 w 517459"/>
                  <a:gd name="connsiteY24" fmla="*/ 76500 h 24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7459" h="240572">
                    <a:moveTo>
                      <a:pt x="472909" y="76500"/>
                    </a:moveTo>
                    <a:cubicBezTo>
                      <a:pt x="421159" y="49950"/>
                      <a:pt x="364009" y="40050"/>
                      <a:pt x="308209" y="27000"/>
                    </a:cubicBezTo>
                    <a:cubicBezTo>
                      <a:pt x="292909" y="23400"/>
                      <a:pt x="277609" y="15300"/>
                      <a:pt x="260059" y="18450"/>
                    </a:cubicBezTo>
                    <a:cubicBezTo>
                      <a:pt x="263659" y="25650"/>
                      <a:pt x="269959" y="25650"/>
                      <a:pt x="275359" y="27450"/>
                    </a:cubicBezTo>
                    <a:cubicBezTo>
                      <a:pt x="319909" y="40500"/>
                      <a:pt x="364009" y="54000"/>
                      <a:pt x="408559" y="67050"/>
                    </a:cubicBezTo>
                    <a:cubicBezTo>
                      <a:pt x="435109" y="75150"/>
                      <a:pt x="460759" y="85950"/>
                      <a:pt x="482809" y="103050"/>
                    </a:cubicBezTo>
                    <a:cubicBezTo>
                      <a:pt x="499009" y="115650"/>
                      <a:pt x="505759" y="135000"/>
                      <a:pt x="501709" y="153000"/>
                    </a:cubicBezTo>
                    <a:cubicBezTo>
                      <a:pt x="497209" y="171900"/>
                      <a:pt x="476959" y="171900"/>
                      <a:pt x="460309" y="170550"/>
                    </a:cubicBezTo>
                    <a:cubicBezTo>
                      <a:pt x="443209" y="169200"/>
                      <a:pt x="426109" y="166950"/>
                      <a:pt x="409459" y="163800"/>
                    </a:cubicBezTo>
                    <a:cubicBezTo>
                      <a:pt x="365809" y="154800"/>
                      <a:pt x="322609" y="145350"/>
                      <a:pt x="278959" y="135900"/>
                    </a:cubicBezTo>
                    <a:cubicBezTo>
                      <a:pt x="299659" y="147150"/>
                      <a:pt x="321709" y="155700"/>
                      <a:pt x="343309" y="165150"/>
                    </a:cubicBezTo>
                    <a:cubicBezTo>
                      <a:pt x="355909" y="171000"/>
                      <a:pt x="374359" y="176400"/>
                      <a:pt x="371659" y="192600"/>
                    </a:cubicBezTo>
                    <a:cubicBezTo>
                      <a:pt x="369409" y="208350"/>
                      <a:pt x="350059" y="208800"/>
                      <a:pt x="336559" y="211050"/>
                    </a:cubicBezTo>
                    <a:cubicBezTo>
                      <a:pt x="284359" y="221400"/>
                      <a:pt x="232609" y="216000"/>
                      <a:pt x="181759" y="201150"/>
                    </a:cubicBezTo>
                    <a:cubicBezTo>
                      <a:pt x="148459" y="191250"/>
                      <a:pt x="116059" y="173700"/>
                      <a:pt x="80059" y="192600"/>
                    </a:cubicBezTo>
                    <a:cubicBezTo>
                      <a:pt x="73759" y="196200"/>
                      <a:pt x="67459" y="191250"/>
                      <a:pt x="62059" y="186300"/>
                    </a:cubicBezTo>
                    <a:cubicBezTo>
                      <a:pt x="46309" y="171900"/>
                      <a:pt x="40009" y="153000"/>
                      <a:pt x="35509" y="133200"/>
                    </a:cubicBezTo>
                    <a:cubicBezTo>
                      <a:pt x="28309" y="101700"/>
                      <a:pt x="27409" y="79650"/>
                      <a:pt x="34159" y="49050"/>
                    </a:cubicBezTo>
                    <a:cubicBezTo>
                      <a:pt x="36409" y="38700"/>
                      <a:pt x="40459" y="16200"/>
                      <a:pt x="41809" y="0"/>
                    </a:cubicBezTo>
                    <a:cubicBezTo>
                      <a:pt x="34159" y="8550"/>
                      <a:pt x="14359" y="56250"/>
                      <a:pt x="11659" y="62550"/>
                    </a:cubicBezTo>
                    <a:cubicBezTo>
                      <a:pt x="-5441" y="118800"/>
                      <a:pt x="-4541" y="154350"/>
                      <a:pt x="19759" y="228600"/>
                    </a:cubicBezTo>
                    <a:cubicBezTo>
                      <a:pt x="27859" y="253350"/>
                      <a:pt x="152509" y="232200"/>
                      <a:pt x="205609" y="231300"/>
                    </a:cubicBezTo>
                    <a:cubicBezTo>
                      <a:pt x="283459" y="225450"/>
                      <a:pt x="361309" y="228600"/>
                      <a:pt x="438259" y="211950"/>
                    </a:cubicBezTo>
                    <a:cubicBezTo>
                      <a:pt x="519259" y="194400"/>
                      <a:pt x="514309" y="184950"/>
                      <a:pt x="517459" y="121950"/>
                    </a:cubicBezTo>
                    <a:cubicBezTo>
                      <a:pt x="508909" y="100350"/>
                      <a:pt x="492259" y="86400"/>
                      <a:pt x="472909" y="76500"/>
                    </a:cubicBezTo>
                    <a:close/>
                  </a:path>
                </a:pathLst>
              </a:custGeom>
              <a:solidFill>
                <a:srgbClr val="E2C2A7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148">
                <a:extLst>
                  <a:ext uri="{FF2B5EF4-FFF2-40B4-BE49-F238E27FC236}">
                    <a16:creationId xmlns:a16="http://schemas.microsoft.com/office/drawing/2014/main" xmlns="" id="{9AE1091C-11A0-4F7D-8514-264D195D25E7}"/>
                  </a:ext>
                </a:extLst>
              </p:cNvPr>
              <p:cNvSpPr/>
              <p:nvPr/>
            </p:nvSpPr>
            <p:spPr>
              <a:xfrm>
                <a:off x="691713" y="3244811"/>
                <a:ext cx="533250" cy="244421"/>
              </a:xfrm>
              <a:custGeom>
                <a:avLst/>
                <a:gdLst>
                  <a:gd name="connsiteX0" fmla="*/ 497700 w 533250"/>
                  <a:gd name="connsiteY0" fmla="*/ 157500 h 244421"/>
                  <a:gd name="connsiteX1" fmla="*/ 515700 w 533250"/>
                  <a:gd name="connsiteY1" fmla="*/ 51750 h 244421"/>
                  <a:gd name="connsiteX2" fmla="*/ 522450 w 533250"/>
                  <a:gd name="connsiteY2" fmla="*/ 0 h 244421"/>
                  <a:gd name="connsiteX3" fmla="*/ 501300 w 533250"/>
                  <a:gd name="connsiteY3" fmla="*/ 97200 h 244421"/>
                  <a:gd name="connsiteX4" fmla="*/ 451800 w 533250"/>
                  <a:gd name="connsiteY4" fmla="*/ 192150 h 244421"/>
                  <a:gd name="connsiteX5" fmla="*/ 414900 w 533250"/>
                  <a:gd name="connsiteY5" fmla="*/ 198900 h 244421"/>
                  <a:gd name="connsiteX6" fmla="*/ 409500 w 533250"/>
                  <a:gd name="connsiteY6" fmla="*/ 164250 h 244421"/>
                  <a:gd name="connsiteX7" fmla="*/ 428400 w 533250"/>
                  <a:gd name="connsiteY7" fmla="*/ 102150 h 244421"/>
                  <a:gd name="connsiteX8" fmla="*/ 446400 w 533250"/>
                  <a:gd name="connsiteY8" fmla="*/ 37800 h 244421"/>
                  <a:gd name="connsiteX9" fmla="*/ 427050 w 533250"/>
                  <a:gd name="connsiteY9" fmla="*/ 75600 h 244421"/>
                  <a:gd name="connsiteX10" fmla="*/ 377100 w 533250"/>
                  <a:gd name="connsiteY10" fmla="*/ 192600 h 244421"/>
                  <a:gd name="connsiteX11" fmla="*/ 339300 w 533250"/>
                  <a:gd name="connsiteY11" fmla="*/ 207900 h 244421"/>
                  <a:gd name="connsiteX12" fmla="*/ 321300 w 533250"/>
                  <a:gd name="connsiteY12" fmla="*/ 176850 h 244421"/>
                  <a:gd name="connsiteX13" fmla="*/ 321300 w 533250"/>
                  <a:gd name="connsiteY13" fmla="*/ 147600 h 244421"/>
                  <a:gd name="connsiteX14" fmla="*/ 304650 w 533250"/>
                  <a:gd name="connsiteY14" fmla="*/ 137250 h 244421"/>
                  <a:gd name="connsiteX15" fmla="*/ 270900 w 533250"/>
                  <a:gd name="connsiteY15" fmla="*/ 126900 h 244421"/>
                  <a:gd name="connsiteX16" fmla="*/ 246600 w 533250"/>
                  <a:gd name="connsiteY16" fmla="*/ 59400 h 244421"/>
                  <a:gd name="connsiteX17" fmla="*/ 173700 w 533250"/>
                  <a:gd name="connsiteY17" fmla="*/ 70200 h 244421"/>
                  <a:gd name="connsiteX18" fmla="*/ 28800 w 533250"/>
                  <a:gd name="connsiteY18" fmla="*/ 10350 h 244421"/>
                  <a:gd name="connsiteX19" fmla="*/ 0 w 533250"/>
                  <a:gd name="connsiteY19" fmla="*/ 11700 h 244421"/>
                  <a:gd name="connsiteX20" fmla="*/ 57600 w 533250"/>
                  <a:gd name="connsiteY20" fmla="*/ 40500 h 244421"/>
                  <a:gd name="connsiteX21" fmla="*/ 218250 w 533250"/>
                  <a:gd name="connsiteY21" fmla="*/ 91800 h 244421"/>
                  <a:gd name="connsiteX22" fmla="*/ 241200 w 533250"/>
                  <a:gd name="connsiteY22" fmla="*/ 107100 h 244421"/>
                  <a:gd name="connsiteX23" fmla="*/ 248850 w 533250"/>
                  <a:gd name="connsiteY23" fmla="*/ 213300 h 244421"/>
                  <a:gd name="connsiteX24" fmla="*/ 285300 w 533250"/>
                  <a:gd name="connsiteY24" fmla="*/ 228600 h 244421"/>
                  <a:gd name="connsiteX25" fmla="*/ 313650 w 533250"/>
                  <a:gd name="connsiteY25" fmla="*/ 244350 h 244421"/>
                  <a:gd name="connsiteX26" fmla="*/ 376200 w 533250"/>
                  <a:gd name="connsiteY26" fmla="*/ 242550 h 244421"/>
                  <a:gd name="connsiteX27" fmla="*/ 533250 w 533250"/>
                  <a:gd name="connsiteY27" fmla="*/ 194850 h 244421"/>
                  <a:gd name="connsiteX28" fmla="*/ 497700 w 533250"/>
                  <a:gd name="connsiteY28" fmla="*/ 157500 h 24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3250" h="244421">
                    <a:moveTo>
                      <a:pt x="497700" y="157500"/>
                    </a:moveTo>
                    <a:cubicBezTo>
                      <a:pt x="508050" y="122850"/>
                      <a:pt x="509400" y="86850"/>
                      <a:pt x="515700" y="51750"/>
                    </a:cubicBezTo>
                    <a:cubicBezTo>
                      <a:pt x="518400" y="36900"/>
                      <a:pt x="524250" y="22050"/>
                      <a:pt x="522450" y="0"/>
                    </a:cubicBezTo>
                    <a:cubicBezTo>
                      <a:pt x="510750" y="36000"/>
                      <a:pt x="505800" y="66600"/>
                      <a:pt x="501300" y="97200"/>
                    </a:cubicBezTo>
                    <a:cubicBezTo>
                      <a:pt x="495900" y="134550"/>
                      <a:pt x="483300" y="168750"/>
                      <a:pt x="451800" y="192150"/>
                    </a:cubicBezTo>
                    <a:cubicBezTo>
                      <a:pt x="441450" y="199800"/>
                      <a:pt x="428400" y="208350"/>
                      <a:pt x="414900" y="198900"/>
                    </a:cubicBezTo>
                    <a:cubicBezTo>
                      <a:pt x="401400" y="189900"/>
                      <a:pt x="405900" y="176400"/>
                      <a:pt x="409500" y="164250"/>
                    </a:cubicBezTo>
                    <a:cubicBezTo>
                      <a:pt x="415350" y="143550"/>
                      <a:pt x="422550" y="122850"/>
                      <a:pt x="428400" y="102150"/>
                    </a:cubicBezTo>
                    <a:cubicBezTo>
                      <a:pt x="434700" y="81000"/>
                      <a:pt x="440550" y="59400"/>
                      <a:pt x="446400" y="37800"/>
                    </a:cubicBezTo>
                    <a:cubicBezTo>
                      <a:pt x="433800" y="48150"/>
                      <a:pt x="429750" y="62100"/>
                      <a:pt x="427050" y="75600"/>
                    </a:cubicBezTo>
                    <a:cubicBezTo>
                      <a:pt x="418950" y="118350"/>
                      <a:pt x="398250" y="155250"/>
                      <a:pt x="377100" y="192600"/>
                    </a:cubicBezTo>
                    <a:cubicBezTo>
                      <a:pt x="367650" y="209250"/>
                      <a:pt x="354600" y="211050"/>
                      <a:pt x="339300" y="207900"/>
                    </a:cubicBezTo>
                    <a:cubicBezTo>
                      <a:pt x="322200" y="204750"/>
                      <a:pt x="319950" y="191700"/>
                      <a:pt x="321300" y="176850"/>
                    </a:cubicBezTo>
                    <a:cubicBezTo>
                      <a:pt x="322200" y="166950"/>
                      <a:pt x="321750" y="157500"/>
                      <a:pt x="321300" y="147600"/>
                    </a:cubicBezTo>
                    <a:cubicBezTo>
                      <a:pt x="320850" y="137250"/>
                      <a:pt x="318150" y="129150"/>
                      <a:pt x="304650" y="137250"/>
                    </a:cubicBezTo>
                    <a:cubicBezTo>
                      <a:pt x="289800" y="146250"/>
                      <a:pt x="280350" y="139950"/>
                      <a:pt x="270900" y="126900"/>
                    </a:cubicBezTo>
                    <a:cubicBezTo>
                      <a:pt x="256950" y="107100"/>
                      <a:pt x="250200" y="85050"/>
                      <a:pt x="246600" y="59400"/>
                    </a:cubicBezTo>
                    <a:cubicBezTo>
                      <a:pt x="222750" y="77850"/>
                      <a:pt x="198450" y="75150"/>
                      <a:pt x="173700" y="70200"/>
                    </a:cubicBezTo>
                    <a:cubicBezTo>
                      <a:pt x="121500" y="59400"/>
                      <a:pt x="77400" y="29250"/>
                      <a:pt x="28800" y="10350"/>
                    </a:cubicBezTo>
                    <a:cubicBezTo>
                      <a:pt x="20700" y="7200"/>
                      <a:pt x="12600" y="3150"/>
                      <a:pt x="0" y="11700"/>
                    </a:cubicBezTo>
                    <a:cubicBezTo>
                      <a:pt x="20700" y="22500"/>
                      <a:pt x="38700" y="32850"/>
                      <a:pt x="57600" y="40500"/>
                    </a:cubicBezTo>
                    <a:cubicBezTo>
                      <a:pt x="109800" y="62100"/>
                      <a:pt x="159300" y="91800"/>
                      <a:pt x="218250" y="91800"/>
                    </a:cubicBezTo>
                    <a:cubicBezTo>
                      <a:pt x="228150" y="91800"/>
                      <a:pt x="236250" y="97650"/>
                      <a:pt x="241200" y="107100"/>
                    </a:cubicBezTo>
                    <a:cubicBezTo>
                      <a:pt x="259650" y="141300"/>
                      <a:pt x="269100" y="175950"/>
                      <a:pt x="248850" y="213300"/>
                    </a:cubicBezTo>
                    <a:cubicBezTo>
                      <a:pt x="264150" y="210150"/>
                      <a:pt x="276300" y="215100"/>
                      <a:pt x="285300" y="228600"/>
                    </a:cubicBezTo>
                    <a:cubicBezTo>
                      <a:pt x="291600" y="238050"/>
                      <a:pt x="301500" y="244350"/>
                      <a:pt x="313650" y="244350"/>
                    </a:cubicBezTo>
                    <a:cubicBezTo>
                      <a:pt x="334350" y="244800"/>
                      <a:pt x="355500" y="243000"/>
                      <a:pt x="376200" y="242550"/>
                    </a:cubicBezTo>
                    <a:cubicBezTo>
                      <a:pt x="433350" y="240750"/>
                      <a:pt x="476100" y="194400"/>
                      <a:pt x="533250" y="194850"/>
                    </a:cubicBezTo>
                    <a:cubicBezTo>
                      <a:pt x="500400" y="190350"/>
                      <a:pt x="490500" y="181800"/>
                      <a:pt x="497700" y="157500"/>
                    </a:cubicBezTo>
                    <a:close/>
                  </a:path>
                </a:pathLst>
              </a:custGeom>
              <a:solidFill>
                <a:srgbClr val="E2C2A7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149">
                <a:extLst>
                  <a:ext uri="{FF2B5EF4-FFF2-40B4-BE49-F238E27FC236}">
                    <a16:creationId xmlns:a16="http://schemas.microsoft.com/office/drawing/2014/main" xmlns="" id="{077AFB6E-F671-4DC2-BADA-403033D5F6D1}"/>
                  </a:ext>
                </a:extLst>
              </p:cNvPr>
              <p:cNvSpPr/>
              <p:nvPr/>
            </p:nvSpPr>
            <p:spPr>
              <a:xfrm>
                <a:off x="809162" y="3164711"/>
                <a:ext cx="178650" cy="136349"/>
              </a:xfrm>
              <a:custGeom>
                <a:avLst/>
                <a:gdLst>
                  <a:gd name="connsiteX0" fmla="*/ 178650 w 178650"/>
                  <a:gd name="connsiteY0" fmla="*/ 136350 h 136349"/>
                  <a:gd name="connsiteX1" fmla="*/ 168300 w 178650"/>
                  <a:gd name="connsiteY1" fmla="*/ 119250 h 136349"/>
                  <a:gd name="connsiteX2" fmla="*/ 173700 w 178650"/>
                  <a:gd name="connsiteY2" fmla="*/ 47250 h 136349"/>
                  <a:gd name="connsiteX3" fmla="*/ 177750 w 178650"/>
                  <a:gd name="connsiteY3" fmla="*/ 37800 h 136349"/>
                  <a:gd name="connsiteX4" fmla="*/ 166050 w 178650"/>
                  <a:gd name="connsiteY4" fmla="*/ 33300 h 136349"/>
                  <a:gd name="connsiteX5" fmla="*/ 93600 w 178650"/>
                  <a:gd name="connsiteY5" fmla="*/ 14850 h 136349"/>
                  <a:gd name="connsiteX6" fmla="*/ 0 w 178650"/>
                  <a:gd name="connsiteY6" fmla="*/ 0 h 136349"/>
                  <a:gd name="connsiteX7" fmla="*/ 102150 w 178650"/>
                  <a:gd name="connsiteY7" fmla="*/ 46800 h 136349"/>
                  <a:gd name="connsiteX8" fmla="*/ 178650 w 178650"/>
                  <a:gd name="connsiteY8" fmla="*/ 136350 h 13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8650" h="136349">
                    <a:moveTo>
                      <a:pt x="178650" y="136350"/>
                    </a:moveTo>
                    <a:cubicBezTo>
                      <a:pt x="173250" y="127350"/>
                      <a:pt x="170550" y="123300"/>
                      <a:pt x="168300" y="119250"/>
                    </a:cubicBezTo>
                    <a:cubicBezTo>
                      <a:pt x="149400" y="85950"/>
                      <a:pt x="149850" y="78300"/>
                      <a:pt x="173700" y="47250"/>
                    </a:cubicBezTo>
                    <a:cubicBezTo>
                      <a:pt x="175950" y="44550"/>
                      <a:pt x="180000" y="41850"/>
                      <a:pt x="177750" y="37800"/>
                    </a:cubicBezTo>
                    <a:cubicBezTo>
                      <a:pt x="175500" y="33300"/>
                      <a:pt x="170550" y="32400"/>
                      <a:pt x="166050" y="33300"/>
                    </a:cubicBezTo>
                    <a:cubicBezTo>
                      <a:pt x="139050" y="37350"/>
                      <a:pt x="117000" y="24750"/>
                      <a:pt x="93600" y="14850"/>
                    </a:cubicBezTo>
                    <a:cubicBezTo>
                      <a:pt x="64350" y="2250"/>
                      <a:pt x="31950" y="2700"/>
                      <a:pt x="0" y="0"/>
                    </a:cubicBezTo>
                    <a:cubicBezTo>
                      <a:pt x="34200" y="15750"/>
                      <a:pt x="72450" y="22500"/>
                      <a:pt x="102150" y="46800"/>
                    </a:cubicBezTo>
                    <a:cubicBezTo>
                      <a:pt x="131850" y="70200"/>
                      <a:pt x="140850" y="111150"/>
                      <a:pt x="178650" y="136350"/>
                    </a:cubicBezTo>
                    <a:close/>
                  </a:path>
                </a:pathLst>
              </a:custGeom>
              <a:solidFill>
                <a:srgbClr val="E2C2A7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150">
                <a:extLst>
                  <a:ext uri="{FF2B5EF4-FFF2-40B4-BE49-F238E27FC236}">
                    <a16:creationId xmlns:a16="http://schemas.microsoft.com/office/drawing/2014/main" xmlns="" id="{A6EFE82D-611A-4FC0-8FF9-0B6E93B6563C}"/>
                  </a:ext>
                </a:extLst>
              </p:cNvPr>
              <p:cNvSpPr/>
              <p:nvPr/>
            </p:nvSpPr>
            <p:spPr>
              <a:xfrm>
                <a:off x="1250554" y="3082808"/>
                <a:ext cx="499392" cy="340652"/>
              </a:xfrm>
              <a:custGeom>
                <a:avLst/>
                <a:gdLst>
                  <a:gd name="connsiteX0" fmla="*/ 494159 w 499392"/>
                  <a:gd name="connsiteY0" fmla="*/ 175053 h 340652"/>
                  <a:gd name="connsiteX1" fmla="*/ 419008 w 499392"/>
                  <a:gd name="connsiteY1" fmla="*/ 58953 h 340652"/>
                  <a:gd name="connsiteX2" fmla="*/ 350159 w 499392"/>
                  <a:gd name="connsiteY2" fmla="*/ 6303 h 340652"/>
                  <a:gd name="connsiteX3" fmla="*/ 293909 w 499392"/>
                  <a:gd name="connsiteY3" fmla="*/ 2253 h 340652"/>
                  <a:gd name="connsiteX4" fmla="*/ 337559 w 499392"/>
                  <a:gd name="connsiteY4" fmla="*/ 39603 h 340652"/>
                  <a:gd name="connsiteX5" fmla="*/ 392459 w 499392"/>
                  <a:gd name="connsiteY5" fmla="*/ 135903 h 340652"/>
                  <a:gd name="connsiteX6" fmla="*/ 372209 w 499392"/>
                  <a:gd name="connsiteY6" fmla="*/ 181353 h 340652"/>
                  <a:gd name="connsiteX7" fmla="*/ 333059 w 499392"/>
                  <a:gd name="connsiteY7" fmla="*/ 164253 h 340652"/>
                  <a:gd name="connsiteX8" fmla="*/ 319559 w 499392"/>
                  <a:gd name="connsiteY8" fmla="*/ 153903 h 340652"/>
                  <a:gd name="connsiteX9" fmla="*/ 309209 w 499392"/>
                  <a:gd name="connsiteY9" fmla="*/ 169203 h 340652"/>
                  <a:gd name="connsiteX10" fmla="*/ 256559 w 499392"/>
                  <a:gd name="connsiteY10" fmla="*/ 217803 h 340652"/>
                  <a:gd name="connsiteX11" fmla="*/ 96359 w 499392"/>
                  <a:gd name="connsiteY11" fmla="*/ 207453 h 340652"/>
                  <a:gd name="connsiteX12" fmla="*/ 72509 w 499392"/>
                  <a:gd name="connsiteY12" fmla="*/ 205653 h 340652"/>
                  <a:gd name="connsiteX13" fmla="*/ 509 w 499392"/>
                  <a:gd name="connsiteY13" fmla="*/ 340653 h 340652"/>
                  <a:gd name="connsiteX14" fmla="*/ 59009 w 499392"/>
                  <a:gd name="connsiteY14" fmla="*/ 301953 h 340652"/>
                  <a:gd name="connsiteX15" fmla="*/ 68909 w 499392"/>
                  <a:gd name="connsiteY15" fmla="*/ 299253 h 340652"/>
                  <a:gd name="connsiteX16" fmla="*/ 351508 w 499392"/>
                  <a:gd name="connsiteY16" fmla="*/ 231753 h 340652"/>
                  <a:gd name="connsiteX17" fmla="*/ 495508 w 499392"/>
                  <a:gd name="connsiteY17" fmla="*/ 200253 h 340652"/>
                  <a:gd name="connsiteX18" fmla="*/ 494159 w 499392"/>
                  <a:gd name="connsiteY18" fmla="*/ 175053 h 340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9392" h="340652">
                    <a:moveTo>
                      <a:pt x="494159" y="175053"/>
                    </a:moveTo>
                    <a:cubicBezTo>
                      <a:pt x="475258" y="132303"/>
                      <a:pt x="450059" y="93603"/>
                      <a:pt x="419008" y="58953"/>
                    </a:cubicBezTo>
                    <a:cubicBezTo>
                      <a:pt x="399659" y="37353"/>
                      <a:pt x="377609" y="18003"/>
                      <a:pt x="350159" y="6303"/>
                    </a:cubicBezTo>
                    <a:cubicBezTo>
                      <a:pt x="338459" y="1353"/>
                      <a:pt x="324959" y="-2697"/>
                      <a:pt x="293909" y="2253"/>
                    </a:cubicBezTo>
                    <a:cubicBezTo>
                      <a:pt x="319109" y="16653"/>
                      <a:pt x="328559" y="30153"/>
                      <a:pt x="337559" y="39603"/>
                    </a:cubicBezTo>
                    <a:cubicBezTo>
                      <a:pt x="363209" y="67503"/>
                      <a:pt x="384359" y="98103"/>
                      <a:pt x="392459" y="135903"/>
                    </a:cubicBezTo>
                    <a:cubicBezTo>
                      <a:pt x="396959" y="156603"/>
                      <a:pt x="387959" y="175053"/>
                      <a:pt x="372209" y="181353"/>
                    </a:cubicBezTo>
                    <a:cubicBezTo>
                      <a:pt x="353758" y="188553"/>
                      <a:pt x="342059" y="179553"/>
                      <a:pt x="333059" y="164253"/>
                    </a:cubicBezTo>
                    <a:cubicBezTo>
                      <a:pt x="329909" y="159303"/>
                      <a:pt x="326758" y="153003"/>
                      <a:pt x="319559" y="153903"/>
                    </a:cubicBezTo>
                    <a:cubicBezTo>
                      <a:pt x="311008" y="154803"/>
                      <a:pt x="309659" y="162903"/>
                      <a:pt x="309209" y="169203"/>
                    </a:cubicBezTo>
                    <a:cubicBezTo>
                      <a:pt x="305609" y="200703"/>
                      <a:pt x="285809" y="214203"/>
                      <a:pt x="256559" y="217803"/>
                    </a:cubicBezTo>
                    <a:cubicBezTo>
                      <a:pt x="202559" y="224103"/>
                      <a:pt x="149009" y="222303"/>
                      <a:pt x="96359" y="207453"/>
                    </a:cubicBezTo>
                    <a:cubicBezTo>
                      <a:pt x="88259" y="205203"/>
                      <a:pt x="81059" y="201603"/>
                      <a:pt x="72509" y="205653"/>
                    </a:cubicBezTo>
                    <a:cubicBezTo>
                      <a:pt x="40559" y="220053"/>
                      <a:pt x="-5341" y="305103"/>
                      <a:pt x="509" y="340653"/>
                    </a:cubicBezTo>
                    <a:cubicBezTo>
                      <a:pt x="19859" y="328503"/>
                      <a:pt x="30208" y="311403"/>
                      <a:pt x="59009" y="301953"/>
                    </a:cubicBezTo>
                    <a:cubicBezTo>
                      <a:pt x="62159" y="300603"/>
                      <a:pt x="65309" y="300153"/>
                      <a:pt x="68909" y="299253"/>
                    </a:cubicBezTo>
                    <a:cubicBezTo>
                      <a:pt x="162059" y="272703"/>
                      <a:pt x="257008" y="253803"/>
                      <a:pt x="351508" y="231753"/>
                    </a:cubicBezTo>
                    <a:cubicBezTo>
                      <a:pt x="399209" y="220503"/>
                      <a:pt x="446909" y="208353"/>
                      <a:pt x="495508" y="200253"/>
                    </a:cubicBezTo>
                    <a:cubicBezTo>
                      <a:pt x="503159" y="191253"/>
                      <a:pt x="497758" y="182703"/>
                      <a:pt x="494159" y="175053"/>
                    </a:cubicBezTo>
                    <a:close/>
                  </a:path>
                </a:pathLst>
              </a:custGeom>
              <a:solidFill>
                <a:srgbClr val="E2C2A7"/>
              </a:solidFill>
              <a:ln w="4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146">
              <a:extLst>
                <a:ext uri="{FF2B5EF4-FFF2-40B4-BE49-F238E27FC236}">
                  <a16:creationId xmlns:a16="http://schemas.microsoft.com/office/drawing/2014/main" xmlns="" id="{0F9C58BB-C5A9-4296-9467-C585CF5F2D4B}"/>
                </a:ext>
              </a:extLst>
            </p:cNvPr>
            <p:cNvSpPr/>
            <p:nvPr/>
          </p:nvSpPr>
          <p:spPr>
            <a:xfrm>
              <a:off x="2063940" y="5747308"/>
              <a:ext cx="273881" cy="307612"/>
            </a:xfrm>
            <a:custGeom>
              <a:avLst/>
              <a:gdLst>
                <a:gd name="connsiteX0" fmla="*/ 200825 w 216512"/>
                <a:gd name="connsiteY0" fmla="*/ 243177 h 243177"/>
                <a:gd name="connsiteX1" fmla="*/ 142775 w 216512"/>
                <a:gd name="connsiteY1" fmla="*/ 133827 h 243177"/>
                <a:gd name="connsiteX2" fmla="*/ 78875 w 216512"/>
                <a:gd name="connsiteY2" fmla="*/ 69027 h 243177"/>
                <a:gd name="connsiteX3" fmla="*/ 125 w 216512"/>
                <a:gd name="connsiteY3" fmla="*/ 45177 h 243177"/>
                <a:gd name="connsiteX4" fmla="*/ 12725 w 216512"/>
                <a:gd name="connsiteY4" fmla="*/ 31677 h 243177"/>
                <a:gd name="connsiteX5" fmla="*/ 68075 w 216512"/>
                <a:gd name="connsiteY5" fmla="*/ 8727 h 243177"/>
                <a:gd name="connsiteX6" fmla="*/ 86525 w 216512"/>
                <a:gd name="connsiteY6" fmla="*/ 3777 h 243177"/>
                <a:gd name="connsiteX7" fmla="*/ 98675 w 216512"/>
                <a:gd name="connsiteY7" fmla="*/ 627 h 243177"/>
                <a:gd name="connsiteX8" fmla="*/ 111275 w 216512"/>
                <a:gd name="connsiteY8" fmla="*/ 1077 h 243177"/>
                <a:gd name="connsiteX9" fmla="*/ 145025 w 216512"/>
                <a:gd name="connsiteY9" fmla="*/ 24927 h 243177"/>
                <a:gd name="connsiteX10" fmla="*/ 175625 w 216512"/>
                <a:gd name="connsiteY10" fmla="*/ 83877 h 243177"/>
                <a:gd name="connsiteX11" fmla="*/ 215225 w 216512"/>
                <a:gd name="connsiteY11" fmla="*/ 204927 h 243177"/>
                <a:gd name="connsiteX12" fmla="*/ 205775 w 216512"/>
                <a:gd name="connsiteY12" fmla="*/ 242727 h 243177"/>
                <a:gd name="connsiteX13" fmla="*/ 200825 w 216512"/>
                <a:gd name="connsiteY13" fmla="*/ 243177 h 24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512" h="243177">
                  <a:moveTo>
                    <a:pt x="200825" y="243177"/>
                  </a:moveTo>
                  <a:cubicBezTo>
                    <a:pt x="190925" y="201777"/>
                    <a:pt x="166625" y="168027"/>
                    <a:pt x="142775" y="133827"/>
                  </a:cubicBezTo>
                  <a:cubicBezTo>
                    <a:pt x="125225" y="108627"/>
                    <a:pt x="103625" y="87477"/>
                    <a:pt x="78875" y="69027"/>
                  </a:cubicBezTo>
                  <a:cubicBezTo>
                    <a:pt x="61775" y="56427"/>
                    <a:pt x="10475" y="45177"/>
                    <a:pt x="125" y="45177"/>
                  </a:cubicBezTo>
                  <a:cubicBezTo>
                    <a:pt x="-1225" y="39327"/>
                    <a:pt x="8675" y="34377"/>
                    <a:pt x="12725" y="31677"/>
                  </a:cubicBezTo>
                  <a:cubicBezTo>
                    <a:pt x="29825" y="21327"/>
                    <a:pt x="49175" y="14577"/>
                    <a:pt x="68075" y="8727"/>
                  </a:cubicBezTo>
                  <a:cubicBezTo>
                    <a:pt x="74375" y="6927"/>
                    <a:pt x="80225" y="5127"/>
                    <a:pt x="86525" y="3777"/>
                  </a:cubicBezTo>
                  <a:cubicBezTo>
                    <a:pt x="90575" y="2877"/>
                    <a:pt x="94625" y="1977"/>
                    <a:pt x="98675" y="627"/>
                  </a:cubicBezTo>
                  <a:cubicBezTo>
                    <a:pt x="103175" y="-273"/>
                    <a:pt x="107225" y="-273"/>
                    <a:pt x="111275" y="1077"/>
                  </a:cubicBezTo>
                  <a:cubicBezTo>
                    <a:pt x="125675" y="4677"/>
                    <a:pt x="136475" y="13677"/>
                    <a:pt x="145025" y="24927"/>
                  </a:cubicBezTo>
                  <a:cubicBezTo>
                    <a:pt x="152225" y="35277"/>
                    <a:pt x="171575" y="73077"/>
                    <a:pt x="175625" y="83877"/>
                  </a:cubicBezTo>
                  <a:cubicBezTo>
                    <a:pt x="185525" y="105927"/>
                    <a:pt x="213425" y="192777"/>
                    <a:pt x="215225" y="204927"/>
                  </a:cubicBezTo>
                  <a:cubicBezTo>
                    <a:pt x="215675" y="218427"/>
                    <a:pt x="221075" y="233277"/>
                    <a:pt x="205775" y="242727"/>
                  </a:cubicBezTo>
                  <a:cubicBezTo>
                    <a:pt x="203975" y="243177"/>
                    <a:pt x="202625" y="243177"/>
                    <a:pt x="200825" y="243177"/>
                  </a:cubicBezTo>
                  <a:close/>
                </a:path>
              </a:pathLst>
            </a:custGeom>
            <a:solidFill>
              <a:srgbClr val="FEFEFE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168">
            <a:extLst>
              <a:ext uri="{FF2B5EF4-FFF2-40B4-BE49-F238E27FC236}">
                <a16:creationId xmlns:a16="http://schemas.microsoft.com/office/drawing/2014/main" xmlns="" id="{5AAB65A6-BF6A-4409-BC77-F1B6F125B45D}"/>
              </a:ext>
            </a:extLst>
          </p:cNvPr>
          <p:cNvGrpSpPr/>
          <p:nvPr/>
        </p:nvGrpSpPr>
        <p:grpSpPr>
          <a:xfrm>
            <a:off x="1118316" y="5485867"/>
            <a:ext cx="2076110" cy="1477328"/>
            <a:chOff x="3021553" y="4231522"/>
            <a:chExt cx="3075220" cy="2188279"/>
          </a:xfrm>
        </p:grpSpPr>
        <p:sp>
          <p:nvSpPr>
            <p:cNvPr id="64" name="Freeform: Shape 169">
              <a:extLst>
                <a:ext uri="{FF2B5EF4-FFF2-40B4-BE49-F238E27FC236}">
                  <a16:creationId xmlns:a16="http://schemas.microsoft.com/office/drawing/2014/main" xmlns="" id="{7C1138EB-8F1E-48AE-8E19-ED2E7838C669}"/>
                </a:ext>
              </a:extLst>
            </p:cNvPr>
            <p:cNvSpPr/>
            <p:nvPr/>
          </p:nvSpPr>
          <p:spPr>
            <a:xfrm>
              <a:off x="3021553" y="5856257"/>
              <a:ext cx="2510902" cy="563544"/>
            </a:xfrm>
            <a:custGeom>
              <a:avLst/>
              <a:gdLst>
                <a:gd name="connsiteX0" fmla="*/ 1075050 w 1984950"/>
                <a:gd name="connsiteY0" fmla="*/ 445500 h 445500"/>
                <a:gd name="connsiteX1" fmla="*/ 0 w 1984950"/>
                <a:gd name="connsiteY1" fmla="*/ 440100 h 445500"/>
                <a:gd name="connsiteX2" fmla="*/ 1154250 w 1984950"/>
                <a:gd name="connsiteY2" fmla="*/ 0 h 445500"/>
                <a:gd name="connsiteX3" fmla="*/ 1984950 w 1984950"/>
                <a:gd name="connsiteY3" fmla="*/ 59400 h 44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950" h="445500">
                  <a:moveTo>
                    <a:pt x="1075050" y="445500"/>
                  </a:moveTo>
                  <a:lnTo>
                    <a:pt x="0" y="440100"/>
                  </a:lnTo>
                  <a:lnTo>
                    <a:pt x="1154250" y="0"/>
                  </a:lnTo>
                  <a:lnTo>
                    <a:pt x="1984950" y="59400"/>
                  </a:lnTo>
                  <a:close/>
                </a:path>
              </a:pathLst>
            </a:custGeom>
            <a:solidFill>
              <a:srgbClr val="949596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70">
              <a:extLst>
                <a:ext uri="{FF2B5EF4-FFF2-40B4-BE49-F238E27FC236}">
                  <a16:creationId xmlns:a16="http://schemas.microsoft.com/office/drawing/2014/main" xmlns="" id="{BA18C132-DAD2-459B-8AF8-DCC3416C40A9}"/>
                </a:ext>
              </a:extLst>
            </p:cNvPr>
            <p:cNvSpPr/>
            <p:nvPr/>
          </p:nvSpPr>
          <p:spPr>
            <a:xfrm>
              <a:off x="4393414" y="4232824"/>
              <a:ext cx="1703359" cy="2124929"/>
            </a:xfrm>
            <a:custGeom>
              <a:avLst/>
              <a:gdLst>
                <a:gd name="connsiteX0" fmla="*/ 1143900 w 1346561"/>
                <a:gd name="connsiteY0" fmla="*/ 1227127 h 1679826"/>
                <a:gd name="connsiteX1" fmla="*/ 0 w 1346561"/>
                <a:gd name="connsiteY1" fmla="*/ 1679826 h 1679826"/>
                <a:gd name="connsiteX2" fmla="*/ 178650 w 1346561"/>
                <a:gd name="connsiteY2" fmla="*/ 375726 h 1679826"/>
                <a:gd name="connsiteX3" fmla="*/ 272700 w 1346561"/>
                <a:gd name="connsiteY3" fmla="*/ 281676 h 1679826"/>
                <a:gd name="connsiteX4" fmla="*/ 1224900 w 1346561"/>
                <a:gd name="connsiteY4" fmla="*/ 32376 h 1679826"/>
                <a:gd name="connsiteX5" fmla="*/ 1340550 w 1346561"/>
                <a:gd name="connsiteY5" fmla="*/ 94926 h 1679826"/>
                <a:gd name="connsiteX6" fmla="*/ 1143900 w 1346561"/>
                <a:gd name="connsiteY6" fmla="*/ 1227127 h 167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6561" h="1679826">
                  <a:moveTo>
                    <a:pt x="1143900" y="1227127"/>
                  </a:moveTo>
                  <a:lnTo>
                    <a:pt x="0" y="1679826"/>
                  </a:lnTo>
                  <a:lnTo>
                    <a:pt x="178650" y="375726"/>
                  </a:lnTo>
                  <a:cubicBezTo>
                    <a:pt x="178650" y="308226"/>
                    <a:pt x="204750" y="281676"/>
                    <a:pt x="272700" y="281676"/>
                  </a:cubicBezTo>
                  <a:lnTo>
                    <a:pt x="1224900" y="32376"/>
                  </a:lnTo>
                  <a:cubicBezTo>
                    <a:pt x="1327950" y="6276"/>
                    <a:pt x="1361700" y="-48624"/>
                    <a:pt x="1340550" y="94926"/>
                  </a:cubicBezTo>
                  <a:lnTo>
                    <a:pt x="1143900" y="1227127"/>
                  </a:lnTo>
                  <a:close/>
                </a:path>
              </a:pathLst>
            </a:custGeom>
            <a:solidFill>
              <a:srgbClr val="D6D6E2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71">
              <a:extLst>
                <a:ext uri="{FF2B5EF4-FFF2-40B4-BE49-F238E27FC236}">
                  <a16:creationId xmlns:a16="http://schemas.microsoft.com/office/drawing/2014/main" xmlns="" id="{5E565B5B-0147-49B6-88DA-FDA50B2BF600}"/>
                </a:ext>
              </a:extLst>
            </p:cNvPr>
            <p:cNvSpPr/>
            <p:nvPr/>
          </p:nvSpPr>
          <p:spPr>
            <a:xfrm>
              <a:off x="4467984" y="4231522"/>
              <a:ext cx="1621467" cy="1528532"/>
            </a:xfrm>
            <a:custGeom>
              <a:avLst/>
              <a:gdLst>
                <a:gd name="connsiteX0" fmla="*/ 1160100 w 1281823"/>
                <a:gd name="connsiteY0" fmla="*/ 32505 h 1208355"/>
                <a:gd name="connsiteX1" fmla="*/ 207900 w 1281823"/>
                <a:gd name="connsiteY1" fmla="*/ 281805 h 1208355"/>
                <a:gd name="connsiteX2" fmla="*/ 113850 w 1281823"/>
                <a:gd name="connsiteY2" fmla="*/ 375855 h 1208355"/>
                <a:gd name="connsiteX3" fmla="*/ 0 w 1281823"/>
                <a:gd name="connsiteY3" fmla="*/ 1208355 h 1208355"/>
                <a:gd name="connsiteX4" fmla="*/ 1280250 w 1281823"/>
                <a:gd name="connsiteY4" fmla="*/ 60855 h 1208355"/>
                <a:gd name="connsiteX5" fmla="*/ 1160100 w 1281823"/>
                <a:gd name="connsiteY5" fmla="*/ 32505 h 120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823" h="1208355">
                  <a:moveTo>
                    <a:pt x="1160100" y="32505"/>
                  </a:moveTo>
                  <a:lnTo>
                    <a:pt x="207900" y="281805"/>
                  </a:lnTo>
                  <a:cubicBezTo>
                    <a:pt x="140400" y="281805"/>
                    <a:pt x="113850" y="307905"/>
                    <a:pt x="113850" y="375855"/>
                  </a:cubicBezTo>
                  <a:lnTo>
                    <a:pt x="0" y="1208355"/>
                  </a:lnTo>
                  <a:lnTo>
                    <a:pt x="1280250" y="60855"/>
                  </a:lnTo>
                  <a:cubicBezTo>
                    <a:pt x="1290150" y="-39045"/>
                    <a:pt x="1253700" y="8655"/>
                    <a:pt x="1160100" y="32505"/>
                  </a:cubicBezTo>
                  <a:close/>
                </a:path>
              </a:pathLst>
            </a:custGeom>
            <a:solidFill>
              <a:srgbClr val="C4C4D3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72">
              <a:extLst>
                <a:ext uri="{FF2B5EF4-FFF2-40B4-BE49-F238E27FC236}">
                  <a16:creationId xmlns:a16="http://schemas.microsoft.com/office/drawing/2014/main" xmlns="" id="{8935A0B3-965B-47A4-A340-2BE34895A319}"/>
                </a:ext>
              </a:extLst>
            </p:cNvPr>
            <p:cNvSpPr/>
            <p:nvPr/>
          </p:nvSpPr>
          <p:spPr>
            <a:xfrm>
              <a:off x="3056847" y="5800472"/>
              <a:ext cx="2506348" cy="562973"/>
            </a:xfrm>
            <a:custGeom>
              <a:avLst/>
              <a:gdLst>
                <a:gd name="connsiteX0" fmla="*/ 1071450 w 1981350"/>
                <a:gd name="connsiteY0" fmla="*/ 445050 h 445049"/>
                <a:gd name="connsiteX1" fmla="*/ 0 w 1981350"/>
                <a:gd name="connsiteY1" fmla="*/ 389250 h 445049"/>
                <a:gd name="connsiteX2" fmla="*/ 1150200 w 1981350"/>
                <a:gd name="connsiteY2" fmla="*/ 0 h 445049"/>
                <a:gd name="connsiteX3" fmla="*/ 1981350 w 1981350"/>
                <a:gd name="connsiteY3" fmla="*/ 58950 h 44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350" h="445049">
                  <a:moveTo>
                    <a:pt x="1071450" y="445050"/>
                  </a:moveTo>
                  <a:lnTo>
                    <a:pt x="0" y="389250"/>
                  </a:lnTo>
                  <a:lnTo>
                    <a:pt x="1150200" y="0"/>
                  </a:lnTo>
                  <a:lnTo>
                    <a:pt x="1981350" y="58950"/>
                  </a:lnTo>
                  <a:close/>
                </a:path>
              </a:pathLst>
            </a:custGeom>
            <a:solidFill>
              <a:srgbClr val="D6D6E2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73">
              <a:extLst>
                <a:ext uri="{FF2B5EF4-FFF2-40B4-BE49-F238E27FC236}">
                  <a16:creationId xmlns:a16="http://schemas.microsoft.com/office/drawing/2014/main" xmlns="" id="{B311FE0F-D9EF-4ACC-9604-0C062C44809E}"/>
                </a:ext>
              </a:extLst>
            </p:cNvPr>
            <p:cNvSpPr/>
            <p:nvPr/>
          </p:nvSpPr>
          <p:spPr>
            <a:xfrm>
              <a:off x="3056847" y="5811857"/>
              <a:ext cx="1436183" cy="481005"/>
            </a:xfrm>
            <a:custGeom>
              <a:avLst/>
              <a:gdLst>
                <a:gd name="connsiteX0" fmla="*/ 1135350 w 1135350"/>
                <a:gd name="connsiteY0" fmla="*/ 0 h 380250"/>
                <a:gd name="connsiteX1" fmla="*/ 1094850 w 1135350"/>
                <a:gd name="connsiteY1" fmla="*/ 362250 h 380250"/>
                <a:gd name="connsiteX2" fmla="*/ 0 w 1135350"/>
                <a:gd name="connsiteY2" fmla="*/ 380250 h 38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350" h="380250">
                  <a:moveTo>
                    <a:pt x="1135350" y="0"/>
                  </a:moveTo>
                  <a:lnTo>
                    <a:pt x="1094850" y="362250"/>
                  </a:lnTo>
                  <a:lnTo>
                    <a:pt x="0" y="380250"/>
                  </a:lnTo>
                  <a:close/>
                </a:path>
              </a:pathLst>
            </a:custGeom>
            <a:solidFill>
              <a:srgbClr val="C4C4D3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74">
              <a:extLst>
                <a:ext uri="{FF2B5EF4-FFF2-40B4-BE49-F238E27FC236}">
                  <a16:creationId xmlns:a16="http://schemas.microsoft.com/office/drawing/2014/main" xmlns="" id="{5DA54540-4E98-4B84-9FAA-CBCC9D817DB7}"/>
                </a:ext>
              </a:extLst>
            </p:cNvPr>
            <p:cNvSpPr/>
            <p:nvPr/>
          </p:nvSpPr>
          <p:spPr>
            <a:xfrm>
              <a:off x="3697237" y="5946196"/>
              <a:ext cx="776438" cy="306818"/>
            </a:xfrm>
            <a:custGeom>
              <a:avLst/>
              <a:gdLst>
                <a:gd name="connsiteX0" fmla="*/ 613800 w 613800"/>
                <a:gd name="connsiteY0" fmla="*/ 0 h 242550"/>
                <a:gd name="connsiteX1" fmla="*/ 590850 w 613800"/>
                <a:gd name="connsiteY1" fmla="*/ 229050 h 242550"/>
                <a:gd name="connsiteX2" fmla="*/ 0 w 613800"/>
                <a:gd name="connsiteY2" fmla="*/ 242550 h 24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800" h="242550">
                  <a:moveTo>
                    <a:pt x="613800" y="0"/>
                  </a:moveTo>
                  <a:lnTo>
                    <a:pt x="590850" y="229050"/>
                  </a:lnTo>
                  <a:lnTo>
                    <a:pt x="0" y="242550"/>
                  </a:lnTo>
                  <a:close/>
                </a:path>
              </a:pathLst>
            </a:custGeom>
            <a:solidFill>
              <a:srgbClr val="9599A2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B825CA6E-D503-42DE-BE8E-6578E9E76A57}"/>
              </a:ext>
            </a:extLst>
          </p:cNvPr>
          <p:cNvCxnSpPr/>
          <p:nvPr/>
        </p:nvCxnSpPr>
        <p:spPr>
          <a:xfrm>
            <a:off x="-117052" y="1191802"/>
            <a:ext cx="1102983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26" grpId="0"/>
      <p:bldP spid="37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xmlns="" id="{EEE82E5E-91DE-4F6F-B814-58D0C6584FDF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 smtClean="0"/>
              <a:t>기업 지원하기</a:t>
            </a:r>
            <a:endParaRPr lang="en-US" sz="48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B91AFE3-6771-4CD4-9938-9F440A4B5AA2}"/>
              </a:ext>
            </a:extLst>
          </p:cNvPr>
          <p:cNvCxnSpPr>
            <a:cxnSpLocks/>
          </p:cNvCxnSpPr>
          <p:nvPr/>
        </p:nvCxnSpPr>
        <p:spPr>
          <a:xfrm>
            <a:off x="245750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wpdnr\Desktop\프로젝트 사진\채용\수정\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5" y="1292773"/>
            <a:ext cx="10691538" cy="520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4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8517E7E-65A9-48D8-B2C2-EF114A26CC65}"/>
              </a:ext>
            </a:extLst>
          </p:cNvPr>
          <p:cNvGrpSpPr/>
          <p:nvPr/>
        </p:nvGrpSpPr>
        <p:grpSpPr>
          <a:xfrm>
            <a:off x="3130558" y="1755775"/>
            <a:ext cx="5930884" cy="3013676"/>
            <a:chOff x="-3907876" y="-373145"/>
            <a:chExt cx="14810697" cy="75258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3936FF7E-16DE-47F4-A2B2-45BA658B23A3}"/>
                </a:ext>
              </a:extLst>
            </p:cNvPr>
            <p:cNvSpPr/>
            <p:nvPr/>
          </p:nvSpPr>
          <p:spPr>
            <a:xfrm>
              <a:off x="-3907876" y="5663843"/>
              <a:ext cx="14810697" cy="14888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9C3B6FA3-8820-4DD0-B4D6-6643AE362DD9}"/>
                </a:ext>
              </a:extLst>
            </p:cNvPr>
            <p:cNvSpPr/>
            <p:nvPr/>
          </p:nvSpPr>
          <p:spPr>
            <a:xfrm>
              <a:off x="3839245" y="3789852"/>
              <a:ext cx="667487" cy="2504608"/>
            </a:xfrm>
            <a:custGeom>
              <a:avLst/>
              <a:gdLst>
                <a:gd name="connsiteX0" fmla="*/ 618346 w 667487"/>
                <a:gd name="connsiteY0" fmla="*/ 2503413 h 2504608"/>
                <a:gd name="connsiteX1" fmla="*/ 618346 w 667487"/>
                <a:gd name="connsiteY1" fmla="*/ 2503413 h 2504608"/>
                <a:gd name="connsiteX2" fmla="*/ 665971 w 667487"/>
                <a:gd name="connsiteY2" fmla="*/ 2429118 h 2504608"/>
                <a:gd name="connsiteX3" fmla="*/ 187816 w 667487"/>
                <a:gd name="connsiteY3" fmla="*/ 9768 h 2504608"/>
                <a:gd name="connsiteX4" fmla="*/ 174 w 667487"/>
                <a:gd name="connsiteY4" fmla="*/ 69776 h 2504608"/>
                <a:gd name="connsiteX5" fmla="*/ 545004 w 667487"/>
                <a:gd name="connsiteY5" fmla="*/ 2454836 h 2504608"/>
                <a:gd name="connsiteX6" fmla="*/ 618346 w 667487"/>
                <a:gd name="connsiteY6" fmla="*/ 2503413 h 2504608"/>
                <a:gd name="connsiteX7" fmla="*/ 618346 w 667487"/>
                <a:gd name="connsiteY7" fmla="*/ 2503413 h 250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487" h="2504608">
                  <a:moveTo>
                    <a:pt x="618346" y="2503413"/>
                  </a:moveTo>
                  <a:lnTo>
                    <a:pt x="618346" y="2503413"/>
                  </a:lnTo>
                  <a:cubicBezTo>
                    <a:pt x="651683" y="2495793"/>
                    <a:pt x="673591" y="2462456"/>
                    <a:pt x="665971" y="2429118"/>
                  </a:cubicBezTo>
                  <a:lnTo>
                    <a:pt x="187816" y="9768"/>
                  </a:lnTo>
                  <a:cubicBezTo>
                    <a:pt x="181149" y="-23569"/>
                    <a:pt x="-6494" y="36438"/>
                    <a:pt x="174" y="69776"/>
                  </a:cubicBezTo>
                  <a:lnTo>
                    <a:pt x="545004" y="2454836"/>
                  </a:lnTo>
                  <a:cubicBezTo>
                    <a:pt x="552624" y="2488173"/>
                    <a:pt x="585008" y="2510081"/>
                    <a:pt x="618346" y="2503413"/>
                  </a:cubicBezTo>
                  <a:lnTo>
                    <a:pt x="618346" y="2503413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455DD9B-8A82-431E-A143-C72C86CB5784}"/>
                </a:ext>
              </a:extLst>
            </p:cNvPr>
            <p:cNvSpPr/>
            <p:nvPr/>
          </p:nvSpPr>
          <p:spPr>
            <a:xfrm>
              <a:off x="1735752" y="3846376"/>
              <a:ext cx="847607" cy="2457514"/>
            </a:xfrm>
            <a:custGeom>
              <a:avLst/>
              <a:gdLst>
                <a:gd name="connsiteX0" fmla="*/ 45314 w 847607"/>
                <a:gd name="connsiteY0" fmla="*/ 2455462 h 2457514"/>
                <a:gd name="connsiteX1" fmla="*/ 45314 w 847607"/>
                <a:gd name="connsiteY1" fmla="*/ 2455462 h 2457514"/>
                <a:gd name="connsiteX2" fmla="*/ 2452 w 847607"/>
                <a:gd name="connsiteY2" fmla="*/ 2377357 h 2457514"/>
                <a:gd name="connsiteX3" fmla="*/ 660629 w 847607"/>
                <a:gd name="connsiteY3" fmla="*/ 8489 h 2457514"/>
                <a:gd name="connsiteX4" fmla="*/ 847319 w 847607"/>
                <a:gd name="connsiteY4" fmla="*/ 81832 h 2457514"/>
                <a:gd name="connsiteX5" fmla="*/ 123419 w 847607"/>
                <a:gd name="connsiteY5" fmla="*/ 2412599 h 2457514"/>
                <a:gd name="connsiteX6" fmla="*/ 45314 w 847607"/>
                <a:gd name="connsiteY6" fmla="*/ 2455462 h 2457514"/>
                <a:gd name="connsiteX7" fmla="*/ 45314 w 847607"/>
                <a:gd name="connsiteY7" fmla="*/ 2455462 h 24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07" h="2457514">
                  <a:moveTo>
                    <a:pt x="45314" y="2455462"/>
                  </a:moveTo>
                  <a:lnTo>
                    <a:pt x="45314" y="2455462"/>
                  </a:lnTo>
                  <a:cubicBezTo>
                    <a:pt x="11977" y="2445937"/>
                    <a:pt x="-7073" y="2411647"/>
                    <a:pt x="2452" y="2377357"/>
                  </a:cubicBezTo>
                  <a:lnTo>
                    <a:pt x="660629" y="8489"/>
                  </a:lnTo>
                  <a:cubicBezTo>
                    <a:pt x="670154" y="-24848"/>
                    <a:pt x="855892" y="48494"/>
                    <a:pt x="847319" y="81832"/>
                  </a:cubicBezTo>
                  <a:lnTo>
                    <a:pt x="123419" y="2412599"/>
                  </a:lnTo>
                  <a:cubicBezTo>
                    <a:pt x="112942" y="2444985"/>
                    <a:pt x="78652" y="2464035"/>
                    <a:pt x="45314" y="2455462"/>
                  </a:cubicBezTo>
                  <a:lnTo>
                    <a:pt x="45314" y="2455462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02169A16-3495-4C32-9330-7D07EEC70DAA}"/>
                </a:ext>
              </a:extLst>
            </p:cNvPr>
            <p:cNvSpPr/>
            <p:nvPr/>
          </p:nvSpPr>
          <p:spPr>
            <a:xfrm>
              <a:off x="1667719" y="1131668"/>
              <a:ext cx="2933700" cy="2943225"/>
            </a:xfrm>
            <a:custGeom>
              <a:avLst/>
              <a:gdLst>
                <a:gd name="connsiteX0" fmla="*/ 2933700 w 2933700"/>
                <a:gd name="connsiteY0" fmla="*/ 1471613 h 2943225"/>
                <a:gd name="connsiteX1" fmla="*/ 1466850 w 2933700"/>
                <a:gd name="connsiteY1" fmla="*/ 2943225 h 2943225"/>
                <a:gd name="connsiteX2" fmla="*/ 0 w 2933700"/>
                <a:gd name="connsiteY2" fmla="*/ 1471613 h 2943225"/>
                <a:gd name="connsiteX3" fmla="*/ 1467803 w 2933700"/>
                <a:gd name="connsiteY3" fmla="*/ 0 h 2943225"/>
                <a:gd name="connsiteX4" fmla="*/ 2933700 w 2933700"/>
                <a:gd name="connsiteY4" fmla="*/ 1471613 h 2943225"/>
                <a:gd name="connsiteX5" fmla="*/ 2933700 w 2933700"/>
                <a:gd name="connsiteY5" fmla="*/ 1471613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3700" h="2943225">
                  <a:moveTo>
                    <a:pt x="2933700" y="1471613"/>
                  </a:moveTo>
                  <a:cubicBezTo>
                    <a:pt x="2933700" y="2284095"/>
                    <a:pt x="2277428" y="2943225"/>
                    <a:pt x="1466850" y="2943225"/>
                  </a:cubicBezTo>
                  <a:cubicBezTo>
                    <a:pt x="656273" y="2943225"/>
                    <a:pt x="0" y="2284095"/>
                    <a:pt x="0" y="1471613"/>
                  </a:cubicBezTo>
                  <a:cubicBezTo>
                    <a:pt x="0" y="659130"/>
                    <a:pt x="657225" y="0"/>
                    <a:pt x="1467803" y="0"/>
                  </a:cubicBezTo>
                  <a:cubicBezTo>
                    <a:pt x="2278380" y="0"/>
                    <a:pt x="2933700" y="659130"/>
                    <a:pt x="2933700" y="1471613"/>
                  </a:cubicBezTo>
                  <a:lnTo>
                    <a:pt x="2933700" y="14716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BE431D8E-3F8D-485F-9314-ECA779314278}"/>
                </a:ext>
              </a:extLst>
            </p:cNvPr>
            <p:cNvSpPr/>
            <p:nvPr/>
          </p:nvSpPr>
          <p:spPr>
            <a:xfrm>
              <a:off x="3002600" y="115250"/>
              <a:ext cx="732602" cy="1110244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5AF000F-BE43-4EA4-9990-F63A510FCE0F}"/>
                </a:ext>
              </a:extLst>
            </p:cNvPr>
            <p:cNvSpPr/>
            <p:nvPr/>
          </p:nvSpPr>
          <p:spPr>
            <a:xfrm>
              <a:off x="1858219" y="1322168"/>
              <a:ext cx="2552700" cy="2562225"/>
            </a:xfrm>
            <a:custGeom>
              <a:avLst/>
              <a:gdLst>
                <a:gd name="connsiteX0" fmla="*/ 2552700 w 2552700"/>
                <a:gd name="connsiteY0" fmla="*/ 1281113 h 2562225"/>
                <a:gd name="connsiteX1" fmla="*/ 1276350 w 2552700"/>
                <a:gd name="connsiteY1" fmla="*/ 2562225 h 2562225"/>
                <a:gd name="connsiteX2" fmla="*/ 0 w 2552700"/>
                <a:gd name="connsiteY2" fmla="*/ 1281113 h 2562225"/>
                <a:gd name="connsiteX3" fmla="*/ 1277303 w 2552700"/>
                <a:gd name="connsiteY3" fmla="*/ 0 h 2562225"/>
                <a:gd name="connsiteX4" fmla="*/ 2552700 w 2552700"/>
                <a:gd name="connsiteY4" fmla="*/ 1281113 h 2562225"/>
                <a:gd name="connsiteX5" fmla="*/ 2552700 w 255270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700" h="2562225">
                  <a:moveTo>
                    <a:pt x="2552700" y="1281113"/>
                  </a:moveTo>
                  <a:cubicBezTo>
                    <a:pt x="2552700" y="1988820"/>
                    <a:pt x="1981200" y="2562225"/>
                    <a:pt x="1276350" y="2562225"/>
                  </a:cubicBezTo>
                  <a:cubicBezTo>
                    <a:pt x="571500" y="2562225"/>
                    <a:pt x="0" y="1988820"/>
                    <a:pt x="0" y="1281113"/>
                  </a:cubicBezTo>
                  <a:cubicBezTo>
                    <a:pt x="0" y="573405"/>
                    <a:pt x="572453" y="0"/>
                    <a:pt x="1277303" y="0"/>
                  </a:cubicBezTo>
                  <a:cubicBezTo>
                    <a:pt x="1982153" y="0"/>
                    <a:pt x="2552700" y="573405"/>
                    <a:pt x="2552700" y="1281113"/>
                  </a:cubicBezTo>
                  <a:lnTo>
                    <a:pt x="2552700" y="1281113"/>
                  </a:lnTo>
                  <a:close/>
                </a:path>
              </a:pathLst>
            </a:custGeom>
            <a:gradFill>
              <a:gsLst>
                <a:gs pos="410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B1D4BB51-2B55-483E-AC36-2908782E0A44}"/>
                </a:ext>
              </a:extLst>
            </p:cNvPr>
            <p:cNvSpPr/>
            <p:nvPr/>
          </p:nvSpPr>
          <p:spPr>
            <a:xfrm>
              <a:off x="2154650" y="1036418"/>
              <a:ext cx="1999272" cy="1771650"/>
            </a:xfrm>
            <a:custGeom>
              <a:avLst/>
              <a:gdLst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61772 w 1999272"/>
                <a:gd name="connsiteY26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84632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84632 w 1999272"/>
                <a:gd name="connsiteY26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99272" h="1771650">
                  <a:moveTo>
                    <a:pt x="1999094" y="424815"/>
                  </a:moveTo>
                  <a:cubicBezTo>
                    <a:pt x="1943849" y="352425"/>
                    <a:pt x="1890509" y="278130"/>
                    <a:pt x="1833359" y="206692"/>
                  </a:cubicBezTo>
                  <a:cubicBezTo>
                    <a:pt x="1740967" y="91440"/>
                    <a:pt x="1624762" y="14288"/>
                    <a:pt x="1474267" y="4763"/>
                  </a:cubicBezTo>
                  <a:cubicBezTo>
                    <a:pt x="1419022" y="1905"/>
                    <a:pt x="1363777" y="3810"/>
                    <a:pt x="1308532" y="2858"/>
                  </a:cubicBezTo>
                  <a:cubicBezTo>
                    <a:pt x="1305674" y="24765"/>
                    <a:pt x="1298054" y="51435"/>
                    <a:pt x="1294244" y="64770"/>
                  </a:cubicBezTo>
                  <a:cubicBezTo>
                    <a:pt x="1277099" y="128588"/>
                    <a:pt x="1227569" y="152400"/>
                    <a:pt x="1165657" y="169545"/>
                  </a:cubicBezTo>
                  <a:cubicBezTo>
                    <a:pt x="1083742" y="184785"/>
                    <a:pt x="980872" y="172403"/>
                    <a:pt x="928484" y="72390"/>
                  </a:cubicBezTo>
                  <a:cubicBezTo>
                    <a:pt x="895147" y="16192"/>
                    <a:pt x="887527" y="7620"/>
                    <a:pt x="875144" y="0"/>
                  </a:cubicBezTo>
                  <a:cubicBezTo>
                    <a:pt x="833234" y="2858"/>
                    <a:pt x="541769" y="20955"/>
                    <a:pt x="483667" y="54292"/>
                  </a:cubicBezTo>
                  <a:cubicBezTo>
                    <a:pt x="359842" y="126683"/>
                    <a:pt x="299834" y="228600"/>
                    <a:pt x="263639" y="360997"/>
                  </a:cubicBezTo>
                  <a:cubicBezTo>
                    <a:pt x="221729" y="513397"/>
                    <a:pt x="160769" y="660083"/>
                    <a:pt x="103619" y="807720"/>
                  </a:cubicBezTo>
                  <a:cubicBezTo>
                    <a:pt x="77902" y="874395"/>
                    <a:pt x="-13538" y="1179195"/>
                    <a:pt x="1702" y="1269682"/>
                  </a:cubicBezTo>
                  <a:cubicBezTo>
                    <a:pt x="29324" y="1384935"/>
                    <a:pt x="42659" y="1427798"/>
                    <a:pt x="179819" y="1448753"/>
                  </a:cubicBezTo>
                  <a:cubicBezTo>
                    <a:pt x="328409" y="1452563"/>
                    <a:pt x="476999" y="1452563"/>
                    <a:pt x="625589" y="1451610"/>
                  </a:cubicBezTo>
                  <a:cubicBezTo>
                    <a:pt x="625589" y="1451610"/>
                    <a:pt x="626542" y="1741170"/>
                    <a:pt x="625589" y="1770698"/>
                  </a:cubicBezTo>
                  <a:lnTo>
                    <a:pt x="1638097" y="1771650"/>
                  </a:lnTo>
                  <a:cubicBezTo>
                    <a:pt x="1617142" y="1416368"/>
                    <a:pt x="1649527" y="1078230"/>
                    <a:pt x="1723822" y="675322"/>
                  </a:cubicBezTo>
                  <a:cubicBezTo>
                    <a:pt x="1785734" y="754380"/>
                    <a:pt x="1843837" y="825818"/>
                    <a:pt x="1901940" y="899160"/>
                  </a:cubicBezTo>
                  <a:cubicBezTo>
                    <a:pt x="1944802" y="803910"/>
                    <a:pt x="2002904" y="441960"/>
                    <a:pt x="1999094" y="424815"/>
                  </a:cubicBezTo>
                  <a:lnTo>
                    <a:pt x="1999094" y="424815"/>
                  </a:lnTo>
                  <a:close/>
                  <a:moveTo>
                    <a:pt x="604226" y="1170079"/>
                  </a:moveTo>
                  <a:lnTo>
                    <a:pt x="420802" y="1151573"/>
                  </a:lnTo>
                  <a:cubicBezTo>
                    <a:pt x="389369" y="1146810"/>
                    <a:pt x="381749" y="1141095"/>
                    <a:pt x="394132" y="1109663"/>
                  </a:cubicBezTo>
                  <a:cubicBezTo>
                    <a:pt x="431279" y="1019175"/>
                    <a:pt x="538912" y="727710"/>
                    <a:pt x="554152" y="693420"/>
                  </a:cubicBezTo>
                  <a:cubicBezTo>
                    <a:pt x="592434" y="856977"/>
                    <a:pt x="606857" y="1070860"/>
                    <a:pt x="604226" y="1170079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7685E463-ECAF-4BDA-95BF-0F9EF99FFB78}"/>
                </a:ext>
              </a:extLst>
            </p:cNvPr>
            <p:cNvSpPr/>
            <p:nvPr/>
          </p:nvSpPr>
          <p:spPr>
            <a:xfrm>
              <a:off x="3384849" y="1184055"/>
              <a:ext cx="2579597" cy="130587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97CAE06-1454-4B69-B455-B2498042FE8F}"/>
                </a:ext>
              </a:extLst>
            </p:cNvPr>
            <p:cNvSpPr/>
            <p:nvPr/>
          </p:nvSpPr>
          <p:spPr>
            <a:xfrm>
              <a:off x="3763779" y="6170393"/>
              <a:ext cx="761873" cy="266974"/>
            </a:xfrm>
            <a:custGeom>
              <a:avLst/>
              <a:gdLst>
                <a:gd name="connsiteX0" fmla="*/ 755725 w 761873"/>
                <a:gd name="connsiteY0" fmla="*/ 200025 h 266974"/>
                <a:gd name="connsiteX1" fmla="*/ 621423 w 761873"/>
                <a:gd name="connsiteY1" fmla="*/ 123825 h 266974"/>
                <a:gd name="connsiteX2" fmla="*/ 344245 w 761873"/>
                <a:gd name="connsiteY2" fmla="*/ 26670 h 266974"/>
                <a:gd name="connsiteX3" fmla="*/ 298525 w 761873"/>
                <a:gd name="connsiteY3" fmla="*/ 0 h 266974"/>
                <a:gd name="connsiteX4" fmla="*/ 291858 w 761873"/>
                <a:gd name="connsiteY4" fmla="*/ 5715 h 266974"/>
                <a:gd name="connsiteX5" fmla="*/ 82308 w 761873"/>
                <a:gd name="connsiteY5" fmla="*/ 13335 h 266974"/>
                <a:gd name="connsiteX6" fmla="*/ 82308 w 761873"/>
                <a:gd name="connsiteY6" fmla="*/ 13335 h 266974"/>
                <a:gd name="connsiteX7" fmla="*/ 82308 w 761873"/>
                <a:gd name="connsiteY7" fmla="*/ 13335 h 266974"/>
                <a:gd name="connsiteX8" fmla="*/ 38492 w 761873"/>
                <a:gd name="connsiteY8" fmla="*/ 66675 h 266974"/>
                <a:gd name="connsiteX9" fmla="*/ 392 w 761873"/>
                <a:gd name="connsiteY9" fmla="*/ 266700 h 266974"/>
                <a:gd name="connsiteX10" fmla="*/ 711910 w 761873"/>
                <a:gd name="connsiteY10" fmla="*/ 266700 h 266974"/>
                <a:gd name="connsiteX11" fmla="*/ 755725 w 761873"/>
                <a:gd name="connsiteY11" fmla="*/ 200025 h 266974"/>
                <a:gd name="connsiteX12" fmla="*/ 755725 w 76187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873" h="266974">
                  <a:moveTo>
                    <a:pt x="755725" y="200025"/>
                  </a:moveTo>
                  <a:cubicBezTo>
                    <a:pt x="731912" y="136207"/>
                    <a:pt x="679525" y="125730"/>
                    <a:pt x="621423" y="123825"/>
                  </a:cubicBezTo>
                  <a:cubicBezTo>
                    <a:pt x="519505" y="118110"/>
                    <a:pt x="426160" y="89535"/>
                    <a:pt x="344245" y="26670"/>
                  </a:cubicBezTo>
                  <a:cubicBezTo>
                    <a:pt x="329958" y="15240"/>
                    <a:pt x="314717" y="5715"/>
                    <a:pt x="298525" y="0"/>
                  </a:cubicBezTo>
                  <a:cubicBezTo>
                    <a:pt x="296620" y="1905"/>
                    <a:pt x="294715" y="3810"/>
                    <a:pt x="291858" y="5715"/>
                  </a:cubicBezTo>
                  <a:cubicBezTo>
                    <a:pt x="223277" y="35243"/>
                    <a:pt x="152792" y="20002"/>
                    <a:pt x="82308" y="13335"/>
                  </a:cubicBezTo>
                  <a:lnTo>
                    <a:pt x="82308" y="13335"/>
                  </a:lnTo>
                  <a:lnTo>
                    <a:pt x="82308" y="13335"/>
                  </a:lnTo>
                  <a:cubicBezTo>
                    <a:pt x="40398" y="7620"/>
                    <a:pt x="40398" y="39052"/>
                    <a:pt x="38492" y="66675"/>
                  </a:cubicBezTo>
                  <a:cubicBezTo>
                    <a:pt x="21348" y="132398"/>
                    <a:pt x="-3417" y="196215"/>
                    <a:pt x="392" y="266700"/>
                  </a:cubicBezTo>
                  <a:cubicBezTo>
                    <a:pt x="168033" y="265748"/>
                    <a:pt x="659523" y="267652"/>
                    <a:pt x="711910" y="266700"/>
                  </a:cubicBezTo>
                  <a:cubicBezTo>
                    <a:pt x="755725" y="265748"/>
                    <a:pt x="771917" y="243840"/>
                    <a:pt x="755725" y="200025"/>
                  </a:cubicBezTo>
                  <a:lnTo>
                    <a:pt x="75572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8F6E35AA-6912-4C3B-8533-9A407B9F1DC8}"/>
                </a:ext>
              </a:extLst>
            </p:cNvPr>
            <p:cNvSpPr/>
            <p:nvPr/>
          </p:nvSpPr>
          <p:spPr>
            <a:xfrm>
              <a:off x="3181959" y="6170393"/>
              <a:ext cx="753143" cy="266974"/>
            </a:xfrm>
            <a:custGeom>
              <a:avLst/>
              <a:gdLst>
                <a:gd name="connsiteX0" fmla="*/ 746995 w 753143"/>
                <a:gd name="connsiteY0" fmla="*/ 200025 h 266974"/>
                <a:gd name="connsiteX1" fmla="*/ 614598 w 753143"/>
                <a:gd name="connsiteY1" fmla="*/ 123825 h 266974"/>
                <a:gd name="connsiteX2" fmla="*/ 341230 w 753143"/>
                <a:gd name="connsiteY2" fmla="*/ 26670 h 266974"/>
                <a:gd name="connsiteX3" fmla="*/ 295510 w 753143"/>
                <a:gd name="connsiteY3" fmla="*/ 0 h 266974"/>
                <a:gd name="connsiteX4" fmla="*/ 288843 w 753143"/>
                <a:gd name="connsiteY4" fmla="*/ 5715 h 266974"/>
                <a:gd name="connsiteX5" fmla="*/ 82150 w 753143"/>
                <a:gd name="connsiteY5" fmla="*/ 13335 h 266974"/>
                <a:gd name="connsiteX6" fmla="*/ 82150 w 753143"/>
                <a:gd name="connsiteY6" fmla="*/ 13335 h 266974"/>
                <a:gd name="connsiteX7" fmla="*/ 82150 w 753143"/>
                <a:gd name="connsiteY7" fmla="*/ 13335 h 266974"/>
                <a:gd name="connsiteX8" fmla="*/ 38335 w 753143"/>
                <a:gd name="connsiteY8" fmla="*/ 66675 h 266974"/>
                <a:gd name="connsiteX9" fmla="*/ 235 w 753143"/>
                <a:gd name="connsiteY9" fmla="*/ 266700 h 266974"/>
                <a:gd name="connsiteX10" fmla="*/ 703180 w 753143"/>
                <a:gd name="connsiteY10" fmla="*/ 266700 h 266974"/>
                <a:gd name="connsiteX11" fmla="*/ 746995 w 753143"/>
                <a:gd name="connsiteY11" fmla="*/ 200025 h 266974"/>
                <a:gd name="connsiteX12" fmla="*/ 746995 w 75314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3143" h="266974">
                  <a:moveTo>
                    <a:pt x="746995" y="200025"/>
                  </a:moveTo>
                  <a:cubicBezTo>
                    <a:pt x="723182" y="136207"/>
                    <a:pt x="671748" y="125730"/>
                    <a:pt x="614598" y="123825"/>
                  </a:cubicBezTo>
                  <a:cubicBezTo>
                    <a:pt x="514585" y="118110"/>
                    <a:pt x="422193" y="89535"/>
                    <a:pt x="341230" y="26670"/>
                  </a:cubicBezTo>
                  <a:cubicBezTo>
                    <a:pt x="326943" y="15240"/>
                    <a:pt x="312655" y="5715"/>
                    <a:pt x="295510" y="0"/>
                  </a:cubicBezTo>
                  <a:cubicBezTo>
                    <a:pt x="293605" y="1905"/>
                    <a:pt x="291700" y="3810"/>
                    <a:pt x="288843" y="5715"/>
                  </a:cubicBezTo>
                  <a:cubicBezTo>
                    <a:pt x="221215" y="35243"/>
                    <a:pt x="151682" y="20002"/>
                    <a:pt x="82150" y="13335"/>
                  </a:cubicBezTo>
                  <a:lnTo>
                    <a:pt x="82150" y="13335"/>
                  </a:lnTo>
                  <a:lnTo>
                    <a:pt x="82150" y="13335"/>
                  </a:lnTo>
                  <a:cubicBezTo>
                    <a:pt x="41193" y="7620"/>
                    <a:pt x="41193" y="39052"/>
                    <a:pt x="38335" y="66675"/>
                  </a:cubicBezTo>
                  <a:cubicBezTo>
                    <a:pt x="21190" y="132398"/>
                    <a:pt x="-2622" y="196215"/>
                    <a:pt x="235" y="266700"/>
                  </a:cubicBezTo>
                  <a:cubicBezTo>
                    <a:pt x="165970" y="265748"/>
                    <a:pt x="651745" y="267652"/>
                    <a:pt x="703180" y="266700"/>
                  </a:cubicBezTo>
                  <a:cubicBezTo>
                    <a:pt x="746995" y="265748"/>
                    <a:pt x="763188" y="243840"/>
                    <a:pt x="746995" y="200025"/>
                  </a:cubicBezTo>
                  <a:lnTo>
                    <a:pt x="74699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9A76D2D2-8965-491C-BE36-6B4D4E155DEB}"/>
                </a:ext>
              </a:extLst>
            </p:cNvPr>
            <p:cNvSpPr/>
            <p:nvPr/>
          </p:nvSpPr>
          <p:spPr>
            <a:xfrm>
              <a:off x="3118377" y="2227446"/>
              <a:ext cx="630554" cy="255965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223E850-AF69-45D9-A9CD-DF7277D9A563}"/>
                </a:ext>
              </a:extLst>
            </p:cNvPr>
            <p:cNvSpPr/>
            <p:nvPr/>
          </p:nvSpPr>
          <p:spPr>
            <a:xfrm>
              <a:off x="4868071" y="1741251"/>
              <a:ext cx="200085" cy="238141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6EF7527-CFA9-4136-A1C1-0FB0C814420B}"/>
                </a:ext>
              </a:extLst>
            </p:cNvPr>
            <p:cNvSpPr/>
            <p:nvPr/>
          </p:nvSpPr>
          <p:spPr>
            <a:xfrm>
              <a:off x="2497347" y="2503268"/>
              <a:ext cx="504825" cy="9525"/>
            </a:xfrm>
            <a:custGeom>
              <a:avLst/>
              <a:gdLst>
                <a:gd name="connsiteX0" fmla="*/ 504825 w 504825"/>
                <a:gd name="connsiteY0" fmla="*/ 9525 h 9525"/>
                <a:gd name="connsiteX1" fmla="*/ 0 w 504825"/>
                <a:gd name="connsiteY1" fmla="*/ 9525 h 9525"/>
                <a:gd name="connsiteX2" fmla="*/ 0 w 504825"/>
                <a:gd name="connsiteY2" fmla="*/ 0 h 9525"/>
                <a:gd name="connsiteX3" fmla="*/ 504825 w 504825"/>
                <a:gd name="connsiteY3" fmla="*/ 0 h 9525"/>
                <a:gd name="connsiteX4" fmla="*/ 504825 w 504825"/>
                <a:gd name="connsiteY4" fmla="*/ 9525 h 9525"/>
                <a:gd name="connsiteX5" fmla="*/ 504825 w 504825"/>
                <a:gd name="connsiteY5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9525">
                  <a:moveTo>
                    <a:pt x="504825" y="9525"/>
                  </a:moveTo>
                  <a:cubicBezTo>
                    <a:pt x="336233" y="9525"/>
                    <a:pt x="168592" y="9525"/>
                    <a:pt x="0" y="9525"/>
                  </a:cubicBezTo>
                  <a:cubicBezTo>
                    <a:pt x="0" y="6668"/>
                    <a:pt x="0" y="2857"/>
                    <a:pt x="0" y="0"/>
                  </a:cubicBezTo>
                  <a:cubicBezTo>
                    <a:pt x="168592" y="0"/>
                    <a:pt x="336233" y="0"/>
                    <a:pt x="504825" y="0"/>
                  </a:cubicBezTo>
                  <a:cubicBezTo>
                    <a:pt x="504825" y="2857"/>
                    <a:pt x="504825" y="5715"/>
                    <a:pt x="504825" y="9525"/>
                  </a:cubicBezTo>
                  <a:lnTo>
                    <a:pt x="504825" y="9525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96680E4E-7BBA-4DC2-8FE8-BC50C9E5832D}"/>
                </a:ext>
              </a:extLst>
            </p:cNvPr>
            <p:cNvSpPr/>
            <p:nvPr/>
          </p:nvSpPr>
          <p:spPr>
            <a:xfrm>
              <a:off x="3467944" y="2503268"/>
              <a:ext cx="428625" cy="9525"/>
            </a:xfrm>
            <a:custGeom>
              <a:avLst/>
              <a:gdLst>
                <a:gd name="connsiteX0" fmla="*/ 953 w 428625"/>
                <a:gd name="connsiteY0" fmla="*/ 0 h 9525"/>
                <a:gd name="connsiteX1" fmla="*/ 428625 w 428625"/>
                <a:gd name="connsiteY1" fmla="*/ 0 h 9525"/>
                <a:gd name="connsiteX2" fmla="*/ 428625 w 428625"/>
                <a:gd name="connsiteY2" fmla="*/ 9525 h 9525"/>
                <a:gd name="connsiteX3" fmla="*/ 0 w 428625"/>
                <a:gd name="connsiteY3" fmla="*/ 9525 h 9525"/>
                <a:gd name="connsiteX4" fmla="*/ 953 w 428625"/>
                <a:gd name="connsiteY4" fmla="*/ 0 h 9525"/>
                <a:gd name="connsiteX5" fmla="*/ 953 w 4286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9525">
                  <a:moveTo>
                    <a:pt x="953" y="0"/>
                  </a:moveTo>
                  <a:cubicBezTo>
                    <a:pt x="143828" y="0"/>
                    <a:pt x="286703" y="0"/>
                    <a:pt x="428625" y="0"/>
                  </a:cubicBezTo>
                  <a:cubicBezTo>
                    <a:pt x="428625" y="2857"/>
                    <a:pt x="428625" y="6668"/>
                    <a:pt x="428625" y="9525"/>
                  </a:cubicBezTo>
                  <a:cubicBezTo>
                    <a:pt x="285750" y="9525"/>
                    <a:pt x="142875" y="9525"/>
                    <a:pt x="0" y="9525"/>
                  </a:cubicBezTo>
                  <a:cubicBezTo>
                    <a:pt x="953" y="6668"/>
                    <a:pt x="953" y="381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7860EF73-6778-4DF8-BE2F-B5B264FF7125}"/>
                </a:ext>
              </a:extLst>
            </p:cNvPr>
            <p:cNvSpPr/>
            <p:nvPr/>
          </p:nvSpPr>
          <p:spPr>
            <a:xfrm>
              <a:off x="3240195" y="6046206"/>
              <a:ext cx="257276" cy="152791"/>
            </a:xfrm>
            <a:custGeom>
              <a:avLst/>
              <a:gdLst>
                <a:gd name="connsiteX0" fmla="*/ 227749 w 257276"/>
                <a:gd name="connsiteY0" fmla="*/ 131806 h 152791"/>
                <a:gd name="connsiteX1" fmla="*/ 102 w 257276"/>
                <a:gd name="connsiteY1" fmla="*/ 139426 h 152791"/>
                <a:gd name="connsiteX2" fmla="*/ 13437 w 257276"/>
                <a:gd name="connsiteY2" fmla="*/ 7981 h 152791"/>
                <a:gd name="connsiteX3" fmla="*/ 257277 w 257276"/>
                <a:gd name="connsiteY3" fmla="*/ 7029 h 152791"/>
                <a:gd name="connsiteX4" fmla="*/ 227749 w 257276"/>
                <a:gd name="connsiteY4" fmla="*/ 131806 h 152791"/>
                <a:gd name="connsiteX5" fmla="*/ 227749 w 257276"/>
                <a:gd name="connsiteY5" fmla="*/ 131806 h 15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76" h="152791">
                  <a:moveTo>
                    <a:pt x="227749" y="131806"/>
                  </a:moveTo>
                  <a:cubicBezTo>
                    <a:pt x="159169" y="160381"/>
                    <a:pt x="-4661" y="156572"/>
                    <a:pt x="102" y="139426"/>
                  </a:cubicBezTo>
                  <a:cubicBezTo>
                    <a:pt x="12484" y="103231"/>
                    <a:pt x="11532" y="47034"/>
                    <a:pt x="13437" y="7981"/>
                  </a:cubicBezTo>
                  <a:cubicBezTo>
                    <a:pt x="19152" y="-2496"/>
                    <a:pt x="250609" y="-2496"/>
                    <a:pt x="257277" y="7029"/>
                  </a:cubicBezTo>
                  <a:cubicBezTo>
                    <a:pt x="251562" y="36556"/>
                    <a:pt x="242037" y="122281"/>
                    <a:pt x="227749" y="131806"/>
                  </a:cubicBezTo>
                  <a:lnTo>
                    <a:pt x="227749" y="131806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884F7232-85D1-4BA9-8D2C-E57E1CF823E3}"/>
                </a:ext>
              </a:extLst>
            </p:cNvPr>
            <p:cNvSpPr/>
            <p:nvPr/>
          </p:nvSpPr>
          <p:spPr>
            <a:xfrm>
              <a:off x="3831407" y="6065618"/>
              <a:ext cx="256614" cy="133588"/>
            </a:xfrm>
            <a:custGeom>
              <a:avLst/>
              <a:gdLst>
                <a:gd name="connsiteX0" fmla="*/ 256614 w 256614"/>
                <a:gd name="connsiteY0" fmla="*/ 0 h 133588"/>
                <a:gd name="connsiteX1" fmla="*/ 227087 w 256614"/>
                <a:gd name="connsiteY1" fmla="*/ 115252 h 133588"/>
                <a:gd name="connsiteX2" fmla="*/ 392 w 256614"/>
                <a:gd name="connsiteY2" fmla="*/ 118110 h 133588"/>
                <a:gd name="connsiteX3" fmla="*/ 25157 w 256614"/>
                <a:gd name="connsiteY3" fmla="*/ 1905 h 133588"/>
                <a:gd name="connsiteX4" fmla="*/ 256614 w 256614"/>
                <a:gd name="connsiteY4" fmla="*/ 0 h 133588"/>
                <a:gd name="connsiteX5" fmla="*/ 256614 w 256614"/>
                <a:gd name="connsiteY5" fmla="*/ 0 h 13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614" h="133588">
                  <a:moveTo>
                    <a:pt x="256614" y="0"/>
                  </a:moveTo>
                  <a:cubicBezTo>
                    <a:pt x="248042" y="27623"/>
                    <a:pt x="229944" y="100965"/>
                    <a:pt x="227087" y="115252"/>
                  </a:cubicBezTo>
                  <a:cubicBezTo>
                    <a:pt x="157554" y="132398"/>
                    <a:pt x="-9133" y="144780"/>
                    <a:pt x="392" y="118110"/>
                  </a:cubicBezTo>
                  <a:cubicBezTo>
                    <a:pt x="15632" y="92393"/>
                    <a:pt x="24204" y="30480"/>
                    <a:pt x="25157" y="1905"/>
                  </a:cubicBezTo>
                  <a:cubicBezTo>
                    <a:pt x="103262" y="952"/>
                    <a:pt x="176604" y="0"/>
                    <a:pt x="256614" y="0"/>
                  </a:cubicBezTo>
                  <a:lnTo>
                    <a:pt x="256614" y="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954C963-A143-4488-9F0B-8EB34DD31A64}"/>
                </a:ext>
              </a:extLst>
            </p:cNvPr>
            <p:cNvSpPr/>
            <p:nvPr/>
          </p:nvSpPr>
          <p:spPr>
            <a:xfrm>
              <a:off x="2621231" y="2789713"/>
              <a:ext cx="2066615" cy="3286743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6615" h="3286743">
                  <a:moveTo>
                    <a:pt x="1810643" y="474602"/>
                  </a:moveTo>
                  <a:cubicBezTo>
                    <a:pt x="1648718" y="434597"/>
                    <a:pt x="1526798" y="411737"/>
                    <a:pt x="1362968" y="379352"/>
                  </a:cubicBezTo>
                  <a:cubicBezTo>
                    <a:pt x="1321058" y="370780"/>
                    <a:pt x="1262003" y="326012"/>
                    <a:pt x="1255335" y="283150"/>
                  </a:cubicBezTo>
                  <a:cubicBezTo>
                    <a:pt x="1242953" y="206950"/>
                    <a:pt x="1221998" y="126940"/>
                    <a:pt x="1177231" y="1210"/>
                  </a:cubicBezTo>
                  <a:cubicBezTo>
                    <a:pt x="1086743" y="7877"/>
                    <a:pt x="226635" y="-1648"/>
                    <a:pt x="164723" y="257"/>
                  </a:cubicBezTo>
                  <a:cubicBezTo>
                    <a:pt x="133290" y="58360"/>
                    <a:pt x="110430" y="115510"/>
                    <a:pt x="93285" y="174565"/>
                  </a:cubicBezTo>
                  <a:cubicBezTo>
                    <a:pt x="64710" y="275530"/>
                    <a:pt x="21848" y="372685"/>
                    <a:pt x="5655" y="476507"/>
                  </a:cubicBezTo>
                  <a:cubicBezTo>
                    <a:pt x="-19110" y="627955"/>
                    <a:pt x="38040" y="804167"/>
                    <a:pt x="165675" y="894655"/>
                  </a:cubicBezTo>
                  <a:cubicBezTo>
                    <a:pt x="352365" y="1026100"/>
                    <a:pt x="641925" y="963235"/>
                    <a:pt x="855285" y="963235"/>
                  </a:cubicBezTo>
                  <a:cubicBezTo>
                    <a:pt x="953393" y="963235"/>
                    <a:pt x="943868" y="1066105"/>
                    <a:pt x="930533" y="1136590"/>
                  </a:cubicBezTo>
                  <a:cubicBezTo>
                    <a:pt x="866715" y="1460440"/>
                    <a:pt x="825758" y="1788100"/>
                    <a:pt x="785753" y="2115760"/>
                  </a:cubicBezTo>
                  <a:cubicBezTo>
                    <a:pt x="745748" y="2446277"/>
                    <a:pt x="623828" y="3182560"/>
                    <a:pt x="620018" y="3221612"/>
                  </a:cubicBezTo>
                  <a:cubicBezTo>
                    <a:pt x="618113" y="3238757"/>
                    <a:pt x="608588" y="3261617"/>
                    <a:pt x="639068" y="3267332"/>
                  </a:cubicBezTo>
                  <a:cubicBezTo>
                    <a:pt x="720983" y="3267332"/>
                    <a:pt x="801946" y="3266380"/>
                    <a:pt x="882908" y="3266380"/>
                  </a:cubicBezTo>
                  <a:cubicBezTo>
                    <a:pt x="921008" y="3271142"/>
                    <a:pt x="934343" y="3251140"/>
                    <a:pt x="943868" y="3215897"/>
                  </a:cubicBezTo>
                  <a:cubicBezTo>
                    <a:pt x="991493" y="3037780"/>
                    <a:pt x="1221046" y="2228155"/>
                    <a:pt x="1285815" y="2000507"/>
                  </a:cubicBezTo>
                  <a:cubicBezTo>
                    <a:pt x="1318200" y="1886207"/>
                    <a:pt x="1442025" y="1480442"/>
                    <a:pt x="1468696" y="1360427"/>
                  </a:cubicBezTo>
                  <a:cubicBezTo>
                    <a:pt x="1462981" y="1497587"/>
                    <a:pt x="1439168" y="1649035"/>
                    <a:pt x="1433453" y="1680467"/>
                  </a:cubicBezTo>
                  <a:cubicBezTo>
                    <a:pt x="1359158" y="2178625"/>
                    <a:pt x="1216283" y="3108265"/>
                    <a:pt x="1203900" y="3213992"/>
                  </a:cubicBezTo>
                  <a:cubicBezTo>
                    <a:pt x="1201043" y="3242567"/>
                    <a:pt x="1200090" y="3271142"/>
                    <a:pt x="1237238" y="3279715"/>
                  </a:cubicBezTo>
                  <a:cubicBezTo>
                    <a:pt x="1316296" y="3289240"/>
                    <a:pt x="1394400" y="3289240"/>
                    <a:pt x="1473458" y="3278762"/>
                  </a:cubicBezTo>
                  <a:cubicBezTo>
                    <a:pt x="1504890" y="3269237"/>
                    <a:pt x="1513463" y="3242567"/>
                    <a:pt x="1522035" y="3215897"/>
                  </a:cubicBezTo>
                  <a:cubicBezTo>
                    <a:pt x="1609665" y="2919670"/>
                    <a:pt x="1851600" y="1855727"/>
                    <a:pt x="1904940" y="1634747"/>
                  </a:cubicBezTo>
                  <a:cubicBezTo>
                    <a:pt x="1959233" y="1411862"/>
                    <a:pt x="2039243" y="1147067"/>
                    <a:pt x="2057340" y="917515"/>
                  </a:cubicBezTo>
                  <a:cubicBezTo>
                    <a:pt x="2076390" y="668912"/>
                    <a:pt x="2093535" y="544135"/>
                    <a:pt x="1810643" y="474602"/>
                  </a:cubicBezTo>
                  <a:lnTo>
                    <a:pt x="1810643" y="47460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0386505A-58BC-4ADE-A082-EDB2E70F5B43}"/>
                </a:ext>
              </a:extLst>
            </p:cNvPr>
            <p:cNvSpPr/>
            <p:nvPr/>
          </p:nvSpPr>
          <p:spPr>
            <a:xfrm>
              <a:off x="439947" y="2484218"/>
              <a:ext cx="6000750" cy="228600"/>
            </a:xfrm>
            <a:custGeom>
              <a:avLst/>
              <a:gdLst>
                <a:gd name="connsiteX0" fmla="*/ 5884545 w 6000750"/>
                <a:gd name="connsiteY0" fmla="*/ 228600 h 228600"/>
                <a:gd name="connsiteX1" fmla="*/ 115253 w 6000750"/>
                <a:gd name="connsiteY1" fmla="*/ 228600 h 228600"/>
                <a:gd name="connsiteX2" fmla="*/ 0 w 6000750"/>
                <a:gd name="connsiteY2" fmla="*/ 114300 h 228600"/>
                <a:gd name="connsiteX3" fmla="*/ 0 w 6000750"/>
                <a:gd name="connsiteY3" fmla="*/ 114300 h 228600"/>
                <a:gd name="connsiteX4" fmla="*/ 115253 w 6000750"/>
                <a:gd name="connsiteY4" fmla="*/ 0 h 228600"/>
                <a:gd name="connsiteX5" fmla="*/ 5885498 w 6000750"/>
                <a:gd name="connsiteY5" fmla="*/ 0 h 228600"/>
                <a:gd name="connsiteX6" fmla="*/ 6000750 w 6000750"/>
                <a:gd name="connsiteY6" fmla="*/ 114300 h 228600"/>
                <a:gd name="connsiteX7" fmla="*/ 6000750 w 6000750"/>
                <a:gd name="connsiteY7" fmla="*/ 114300 h 228600"/>
                <a:gd name="connsiteX8" fmla="*/ 5884545 w 6000750"/>
                <a:gd name="connsiteY8" fmla="*/ 228600 h 228600"/>
                <a:gd name="connsiteX9" fmla="*/ 5884545 w 6000750"/>
                <a:gd name="connsiteY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0" h="228600">
                  <a:moveTo>
                    <a:pt x="5884545" y="228600"/>
                  </a:moveTo>
                  <a:lnTo>
                    <a:pt x="115253" y="228600"/>
                  </a:lnTo>
                  <a:cubicBezTo>
                    <a:pt x="51435" y="228600"/>
                    <a:pt x="0" y="177165"/>
                    <a:pt x="0" y="114300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5253" y="0"/>
                  </a:cubicBezTo>
                  <a:lnTo>
                    <a:pt x="5885498" y="0"/>
                  </a:lnTo>
                  <a:cubicBezTo>
                    <a:pt x="5949315" y="0"/>
                    <a:pt x="6000750" y="51435"/>
                    <a:pt x="6000750" y="114300"/>
                  </a:cubicBezTo>
                  <a:lnTo>
                    <a:pt x="6000750" y="114300"/>
                  </a:lnTo>
                  <a:cubicBezTo>
                    <a:pt x="5999798" y="177165"/>
                    <a:pt x="5948363" y="228600"/>
                    <a:pt x="5884545" y="228600"/>
                  </a:cubicBezTo>
                  <a:lnTo>
                    <a:pt x="5884545" y="2286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6DFA2C2C-D72A-4657-AE30-45D179E42E49}"/>
                </a:ext>
              </a:extLst>
            </p:cNvPr>
            <p:cNvSpPr/>
            <p:nvPr/>
          </p:nvSpPr>
          <p:spPr>
            <a:xfrm>
              <a:off x="2756767" y="-373145"/>
              <a:ext cx="1083432" cy="1772278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7D2815F8-A45B-4890-8D21-BB340FD6EADF}"/>
                </a:ext>
              </a:extLst>
            </p:cNvPr>
            <p:cNvSpPr/>
            <p:nvPr/>
          </p:nvSpPr>
          <p:spPr>
            <a:xfrm>
              <a:off x="2621232" y="2791538"/>
              <a:ext cx="1554702" cy="3284917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1255335 w 2066614"/>
                <a:gd name="connsiteY2" fmla="*/ 283033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169538 w 2066614"/>
                <a:gd name="connsiteY1" fmla="*/ 361651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1915777"/>
                <a:gd name="connsiteY0" fmla="*/ 474485 h 3286626"/>
                <a:gd name="connsiteX1" fmla="*/ 1169538 w 1915777"/>
                <a:gd name="connsiteY1" fmla="*/ 361651 h 3286626"/>
                <a:gd name="connsiteX2" fmla="*/ 982774 w 1915777"/>
                <a:gd name="connsiteY2" fmla="*/ 221487 h 3286626"/>
                <a:gd name="connsiteX3" fmla="*/ 887085 w 1915777"/>
                <a:gd name="connsiteY3" fmla="*/ 9886 h 3286626"/>
                <a:gd name="connsiteX4" fmla="*/ 164723 w 1915777"/>
                <a:gd name="connsiteY4" fmla="*/ 140 h 3286626"/>
                <a:gd name="connsiteX5" fmla="*/ 93285 w 1915777"/>
                <a:gd name="connsiteY5" fmla="*/ 174448 h 3286626"/>
                <a:gd name="connsiteX6" fmla="*/ 5655 w 1915777"/>
                <a:gd name="connsiteY6" fmla="*/ 476390 h 3286626"/>
                <a:gd name="connsiteX7" fmla="*/ 165675 w 1915777"/>
                <a:gd name="connsiteY7" fmla="*/ 894538 h 3286626"/>
                <a:gd name="connsiteX8" fmla="*/ 855285 w 1915777"/>
                <a:gd name="connsiteY8" fmla="*/ 963118 h 3286626"/>
                <a:gd name="connsiteX9" fmla="*/ 930533 w 1915777"/>
                <a:gd name="connsiteY9" fmla="*/ 1136473 h 3286626"/>
                <a:gd name="connsiteX10" fmla="*/ 785753 w 1915777"/>
                <a:gd name="connsiteY10" fmla="*/ 2115643 h 3286626"/>
                <a:gd name="connsiteX11" fmla="*/ 620018 w 1915777"/>
                <a:gd name="connsiteY11" fmla="*/ 3221495 h 3286626"/>
                <a:gd name="connsiteX12" fmla="*/ 639068 w 1915777"/>
                <a:gd name="connsiteY12" fmla="*/ 3267215 h 3286626"/>
                <a:gd name="connsiteX13" fmla="*/ 882908 w 1915777"/>
                <a:gd name="connsiteY13" fmla="*/ 3266263 h 3286626"/>
                <a:gd name="connsiteX14" fmla="*/ 943868 w 1915777"/>
                <a:gd name="connsiteY14" fmla="*/ 3215780 h 3286626"/>
                <a:gd name="connsiteX15" fmla="*/ 1285815 w 1915777"/>
                <a:gd name="connsiteY15" fmla="*/ 2000390 h 3286626"/>
                <a:gd name="connsiteX16" fmla="*/ 1468696 w 1915777"/>
                <a:gd name="connsiteY16" fmla="*/ 1360310 h 3286626"/>
                <a:gd name="connsiteX17" fmla="*/ 1433453 w 1915777"/>
                <a:gd name="connsiteY17" fmla="*/ 1680350 h 3286626"/>
                <a:gd name="connsiteX18" fmla="*/ 1203900 w 1915777"/>
                <a:gd name="connsiteY18" fmla="*/ 3213875 h 3286626"/>
                <a:gd name="connsiteX19" fmla="*/ 1237238 w 1915777"/>
                <a:gd name="connsiteY19" fmla="*/ 3279598 h 3286626"/>
                <a:gd name="connsiteX20" fmla="*/ 1473458 w 1915777"/>
                <a:gd name="connsiteY20" fmla="*/ 3278645 h 3286626"/>
                <a:gd name="connsiteX21" fmla="*/ 1522035 w 1915777"/>
                <a:gd name="connsiteY21" fmla="*/ 3215780 h 3286626"/>
                <a:gd name="connsiteX22" fmla="*/ 1904940 w 1915777"/>
                <a:gd name="connsiteY22" fmla="*/ 1634630 h 3286626"/>
                <a:gd name="connsiteX23" fmla="*/ 1810643 w 1915777"/>
                <a:gd name="connsiteY23" fmla="*/ 474485 h 3286626"/>
                <a:gd name="connsiteX24" fmla="*/ 1810643 w 1915777"/>
                <a:gd name="connsiteY24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22035 w 1810643"/>
                <a:gd name="connsiteY21" fmla="*/ 3215780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65996 w 1810643"/>
                <a:gd name="connsiteY21" fmla="*/ 3206988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810643 w 1810643"/>
                <a:gd name="connsiteY21" fmla="*/ 474485 h 3286626"/>
                <a:gd name="connsiteX22" fmla="*/ 1810643 w 1810643"/>
                <a:gd name="connsiteY22" fmla="*/ 474485 h 3286626"/>
                <a:gd name="connsiteX0" fmla="*/ 1810643 w 1810643"/>
                <a:gd name="connsiteY0" fmla="*/ 474485 h 3279598"/>
                <a:gd name="connsiteX1" fmla="*/ 1169538 w 1810643"/>
                <a:gd name="connsiteY1" fmla="*/ 361651 h 3279598"/>
                <a:gd name="connsiteX2" fmla="*/ 982774 w 1810643"/>
                <a:gd name="connsiteY2" fmla="*/ 221487 h 3279598"/>
                <a:gd name="connsiteX3" fmla="*/ 887085 w 1810643"/>
                <a:gd name="connsiteY3" fmla="*/ 9886 h 3279598"/>
                <a:gd name="connsiteX4" fmla="*/ 164723 w 1810643"/>
                <a:gd name="connsiteY4" fmla="*/ 140 h 3279598"/>
                <a:gd name="connsiteX5" fmla="*/ 93285 w 1810643"/>
                <a:gd name="connsiteY5" fmla="*/ 174448 h 3279598"/>
                <a:gd name="connsiteX6" fmla="*/ 5655 w 1810643"/>
                <a:gd name="connsiteY6" fmla="*/ 476390 h 3279598"/>
                <a:gd name="connsiteX7" fmla="*/ 165675 w 1810643"/>
                <a:gd name="connsiteY7" fmla="*/ 894538 h 3279598"/>
                <a:gd name="connsiteX8" fmla="*/ 855285 w 1810643"/>
                <a:gd name="connsiteY8" fmla="*/ 963118 h 3279598"/>
                <a:gd name="connsiteX9" fmla="*/ 930533 w 1810643"/>
                <a:gd name="connsiteY9" fmla="*/ 1136473 h 3279598"/>
                <a:gd name="connsiteX10" fmla="*/ 785753 w 1810643"/>
                <a:gd name="connsiteY10" fmla="*/ 2115643 h 3279598"/>
                <a:gd name="connsiteX11" fmla="*/ 620018 w 1810643"/>
                <a:gd name="connsiteY11" fmla="*/ 3221495 h 3279598"/>
                <a:gd name="connsiteX12" fmla="*/ 639068 w 1810643"/>
                <a:gd name="connsiteY12" fmla="*/ 3267215 h 3279598"/>
                <a:gd name="connsiteX13" fmla="*/ 882908 w 1810643"/>
                <a:gd name="connsiteY13" fmla="*/ 3266263 h 3279598"/>
                <a:gd name="connsiteX14" fmla="*/ 943868 w 1810643"/>
                <a:gd name="connsiteY14" fmla="*/ 3215780 h 3279598"/>
                <a:gd name="connsiteX15" fmla="*/ 1285815 w 1810643"/>
                <a:gd name="connsiteY15" fmla="*/ 2000390 h 3279598"/>
                <a:gd name="connsiteX16" fmla="*/ 1468696 w 1810643"/>
                <a:gd name="connsiteY16" fmla="*/ 1360310 h 3279598"/>
                <a:gd name="connsiteX17" fmla="*/ 1433453 w 1810643"/>
                <a:gd name="connsiteY17" fmla="*/ 1680350 h 3279598"/>
                <a:gd name="connsiteX18" fmla="*/ 1203900 w 1810643"/>
                <a:gd name="connsiteY18" fmla="*/ 3213875 h 3279598"/>
                <a:gd name="connsiteX19" fmla="*/ 1237238 w 1810643"/>
                <a:gd name="connsiteY19" fmla="*/ 3279598 h 3279598"/>
                <a:gd name="connsiteX20" fmla="*/ 1810643 w 1810643"/>
                <a:gd name="connsiteY20" fmla="*/ 474485 h 3279598"/>
                <a:gd name="connsiteX21" fmla="*/ 1810643 w 1810643"/>
                <a:gd name="connsiteY21" fmla="*/ 474485 h 3279598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203900 w 1810643"/>
                <a:gd name="connsiteY18" fmla="*/ 3213875 h 3267215"/>
                <a:gd name="connsiteX19" fmla="*/ 1810643 w 1810643"/>
                <a:gd name="connsiteY19" fmla="*/ 474485 h 3267215"/>
                <a:gd name="connsiteX20" fmla="*/ 1810643 w 1810643"/>
                <a:gd name="connsiteY20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810643 w 1810643"/>
                <a:gd name="connsiteY18" fmla="*/ 474485 h 3267215"/>
                <a:gd name="connsiteX19" fmla="*/ 1810643 w 1810643"/>
                <a:gd name="connsiteY19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810643 w 1810643"/>
                <a:gd name="connsiteY18" fmla="*/ 474485 h 3267215"/>
                <a:gd name="connsiteX0" fmla="*/ 1494120 w 1810643"/>
                <a:gd name="connsiteY0" fmla="*/ 518446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494120 w 1810643"/>
                <a:gd name="connsiteY18" fmla="*/ 518446 h 3267215"/>
                <a:gd name="connsiteX0" fmla="*/ 1494120 w 1517404"/>
                <a:gd name="connsiteY0" fmla="*/ 518446 h 3267215"/>
                <a:gd name="connsiteX1" fmla="*/ 1169538 w 1517404"/>
                <a:gd name="connsiteY1" fmla="*/ 361651 h 3267215"/>
                <a:gd name="connsiteX2" fmla="*/ 982774 w 1517404"/>
                <a:gd name="connsiteY2" fmla="*/ 221487 h 3267215"/>
                <a:gd name="connsiteX3" fmla="*/ 887085 w 1517404"/>
                <a:gd name="connsiteY3" fmla="*/ 9886 h 3267215"/>
                <a:gd name="connsiteX4" fmla="*/ 164723 w 1517404"/>
                <a:gd name="connsiteY4" fmla="*/ 140 h 3267215"/>
                <a:gd name="connsiteX5" fmla="*/ 93285 w 1517404"/>
                <a:gd name="connsiteY5" fmla="*/ 174448 h 3267215"/>
                <a:gd name="connsiteX6" fmla="*/ 5655 w 1517404"/>
                <a:gd name="connsiteY6" fmla="*/ 476390 h 3267215"/>
                <a:gd name="connsiteX7" fmla="*/ 165675 w 1517404"/>
                <a:gd name="connsiteY7" fmla="*/ 894538 h 3267215"/>
                <a:gd name="connsiteX8" fmla="*/ 855285 w 1517404"/>
                <a:gd name="connsiteY8" fmla="*/ 963118 h 3267215"/>
                <a:gd name="connsiteX9" fmla="*/ 930533 w 1517404"/>
                <a:gd name="connsiteY9" fmla="*/ 1136473 h 3267215"/>
                <a:gd name="connsiteX10" fmla="*/ 785753 w 1517404"/>
                <a:gd name="connsiteY10" fmla="*/ 2115643 h 3267215"/>
                <a:gd name="connsiteX11" fmla="*/ 620018 w 1517404"/>
                <a:gd name="connsiteY11" fmla="*/ 3221495 h 3267215"/>
                <a:gd name="connsiteX12" fmla="*/ 639068 w 1517404"/>
                <a:gd name="connsiteY12" fmla="*/ 3267215 h 3267215"/>
                <a:gd name="connsiteX13" fmla="*/ 882908 w 1517404"/>
                <a:gd name="connsiteY13" fmla="*/ 3266263 h 3267215"/>
                <a:gd name="connsiteX14" fmla="*/ 943868 w 1517404"/>
                <a:gd name="connsiteY14" fmla="*/ 3215780 h 3267215"/>
                <a:gd name="connsiteX15" fmla="*/ 1285815 w 1517404"/>
                <a:gd name="connsiteY15" fmla="*/ 2000390 h 3267215"/>
                <a:gd name="connsiteX16" fmla="*/ 1468696 w 1517404"/>
                <a:gd name="connsiteY16" fmla="*/ 1360310 h 3267215"/>
                <a:gd name="connsiteX17" fmla="*/ 1494120 w 1517404"/>
                <a:gd name="connsiteY17" fmla="*/ 518446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467744 w 1500128"/>
                <a:gd name="connsiteY0" fmla="*/ 799800 h 3267215"/>
                <a:gd name="connsiteX1" fmla="*/ 1169538 w 1500128"/>
                <a:gd name="connsiteY1" fmla="*/ 361651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12436 w 1500128"/>
                <a:gd name="connsiteY2" fmla="*/ 370956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912436 w 1500128"/>
                <a:gd name="connsiteY2" fmla="*/ 371073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69539 w 1500128"/>
                <a:gd name="connsiteY1" fmla="*/ 546407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76536 w 1505343"/>
                <a:gd name="connsiteY0" fmla="*/ 755956 h 3267332"/>
                <a:gd name="connsiteX1" fmla="*/ 1169539 w 1505343"/>
                <a:gd name="connsiteY1" fmla="*/ 546407 h 3267332"/>
                <a:gd name="connsiteX2" fmla="*/ 824513 w 1505343"/>
                <a:gd name="connsiteY2" fmla="*/ 379865 h 3267332"/>
                <a:gd name="connsiteX3" fmla="*/ 816746 w 1505343"/>
                <a:gd name="connsiteY3" fmla="*/ 1210 h 3267332"/>
                <a:gd name="connsiteX4" fmla="*/ 164723 w 1505343"/>
                <a:gd name="connsiteY4" fmla="*/ 257 h 3267332"/>
                <a:gd name="connsiteX5" fmla="*/ 93285 w 1505343"/>
                <a:gd name="connsiteY5" fmla="*/ 174565 h 3267332"/>
                <a:gd name="connsiteX6" fmla="*/ 5655 w 1505343"/>
                <a:gd name="connsiteY6" fmla="*/ 476507 h 3267332"/>
                <a:gd name="connsiteX7" fmla="*/ 165675 w 1505343"/>
                <a:gd name="connsiteY7" fmla="*/ 894655 h 3267332"/>
                <a:gd name="connsiteX8" fmla="*/ 855285 w 1505343"/>
                <a:gd name="connsiteY8" fmla="*/ 963235 h 3267332"/>
                <a:gd name="connsiteX9" fmla="*/ 930533 w 1505343"/>
                <a:gd name="connsiteY9" fmla="*/ 1136590 h 3267332"/>
                <a:gd name="connsiteX10" fmla="*/ 785753 w 1505343"/>
                <a:gd name="connsiteY10" fmla="*/ 2115760 h 3267332"/>
                <a:gd name="connsiteX11" fmla="*/ 620018 w 1505343"/>
                <a:gd name="connsiteY11" fmla="*/ 3221612 h 3267332"/>
                <a:gd name="connsiteX12" fmla="*/ 639068 w 1505343"/>
                <a:gd name="connsiteY12" fmla="*/ 3267332 h 3267332"/>
                <a:gd name="connsiteX13" fmla="*/ 882908 w 1505343"/>
                <a:gd name="connsiteY13" fmla="*/ 3266380 h 3267332"/>
                <a:gd name="connsiteX14" fmla="*/ 943868 w 1505343"/>
                <a:gd name="connsiteY14" fmla="*/ 3215897 h 3267332"/>
                <a:gd name="connsiteX15" fmla="*/ 1285815 w 1505343"/>
                <a:gd name="connsiteY15" fmla="*/ 2000507 h 3267332"/>
                <a:gd name="connsiteX16" fmla="*/ 1468696 w 1505343"/>
                <a:gd name="connsiteY16" fmla="*/ 1360427 h 3267332"/>
                <a:gd name="connsiteX17" fmla="*/ 1476536 w 1505343"/>
                <a:gd name="connsiteY17" fmla="*/ 755956 h 3267332"/>
                <a:gd name="connsiteX0" fmla="*/ 1476536 w 1505343"/>
                <a:gd name="connsiteY0" fmla="*/ 773380 h 3284756"/>
                <a:gd name="connsiteX1" fmla="*/ 1169539 w 1505343"/>
                <a:gd name="connsiteY1" fmla="*/ 563831 h 3284756"/>
                <a:gd name="connsiteX2" fmla="*/ 824513 w 1505343"/>
                <a:gd name="connsiteY2" fmla="*/ 397289 h 3284756"/>
                <a:gd name="connsiteX3" fmla="*/ 816746 w 1505343"/>
                <a:gd name="connsiteY3" fmla="*/ 18634 h 3284756"/>
                <a:gd name="connsiteX4" fmla="*/ 155930 w 1505343"/>
                <a:gd name="connsiteY4" fmla="*/ 96 h 3284756"/>
                <a:gd name="connsiteX5" fmla="*/ 93285 w 1505343"/>
                <a:gd name="connsiteY5" fmla="*/ 191989 h 3284756"/>
                <a:gd name="connsiteX6" fmla="*/ 5655 w 1505343"/>
                <a:gd name="connsiteY6" fmla="*/ 493931 h 3284756"/>
                <a:gd name="connsiteX7" fmla="*/ 165675 w 1505343"/>
                <a:gd name="connsiteY7" fmla="*/ 912079 h 3284756"/>
                <a:gd name="connsiteX8" fmla="*/ 855285 w 1505343"/>
                <a:gd name="connsiteY8" fmla="*/ 980659 h 3284756"/>
                <a:gd name="connsiteX9" fmla="*/ 930533 w 1505343"/>
                <a:gd name="connsiteY9" fmla="*/ 1154014 h 3284756"/>
                <a:gd name="connsiteX10" fmla="*/ 785753 w 1505343"/>
                <a:gd name="connsiteY10" fmla="*/ 2133184 h 3284756"/>
                <a:gd name="connsiteX11" fmla="*/ 620018 w 1505343"/>
                <a:gd name="connsiteY11" fmla="*/ 3239036 h 3284756"/>
                <a:gd name="connsiteX12" fmla="*/ 639068 w 1505343"/>
                <a:gd name="connsiteY12" fmla="*/ 3284756 h 3284756"/>
                <a:gd name="connsiteX13" fmla="*/ 882908 w 1505343"/>
                <a:gd name="connsiteY13" fmla="*/ 3283804 h 3284756"/>
                <a:gd name="connsiteX14" fmla="*/ 943868 w 1505343"/>
                <a:gd name="connsiteY14" fmla="*/ 3233321 h 3284756"/>
                <a:gd name="connsiteX15" fmla="*/ 1285815 w 1505343"/>
                <a:gd name="connsiteY15" fmla="*/ 2017931 h 3284756"/>
                <a:gd name="connsiteX16" fmla="*/ 1468696 w 1505343"/>
                <a:gd name="connsiteY16" fmla="*/ 1377851 h 3284756"/>
                <a:gd name="connsiteX17" fmla="*/ 1476536 w 1505343"/>
                <a:gd name="connsiteY17" fmla="*/ 773380 h 3284756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24513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77267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77267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78332 w 1505343"/>
                <a:gd name="connsiteY1" fmla="*/ 52882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529290 w 1545795"/>
                <a:gd name="connsiteY0" fmla="*/ 773541 h 3284917"/>
                <a:gd name="connsiteX1" fmla="*/ 1178332 w 1545795"/>
                <a:gd name="connsiteY1" fmla="*/ 528822 h 3284917"/>
                <a:gd name="connsiteX2" fmla="*/ 850890 w 1545795"/>
                <a:gd name="connsiteY2" fmla="*/ 397450 h 3284917"/>
                <a:gd name="connsiteX3" fmla="*/ 834330 w 1545795"/>
                <a:gd name="connsiteY3" fmla="*/ 1209 h 3284917"/>
                <a:gd name="connsiteX4" fmla="*/ 155930 w 1545795"/>
                <a:gd name="connsiteY4" fmla="*/ 257 h 3284917"/>
                <a:gd name="connsiteX5" fmla="*/ 93285 w 1545795"/>
                <a:gd name="connsiteY5" fmla="*/ 192150 h 3284917"/>
                <a:gd name="connsiteX6" fmla="*/ 5655 w 1545795"/>
                <a:gd name="connsiteY6" fmla="*/ 494092 h 3284917"/>
                <a:gd name="connsiteX7" fmla="*/ 165675 w 1545795"/>
                <a:gd name="connsiteY7" fmla="*/ 912240 h 3284917"/>
                <a:gd name="connsiteX8" fmla="*/ 855285 w 1545795"/>
                <a:gd name="connsiteY8" fmla="*/ 980820 h 3284917"/>
                <a:gd name="connsiteX9" fmla="*/ 930533 w 1545795"/>
                <a:gd name="connsiteY9" fmla="*/ 1154175 h 3284917"/>
                <a:gd name="connsiteX10" fmla="*/ 785753 w 1545795"/>
                <a:gd name="connsiteY10" fmla="*/ 2133345 h 3284917"/>
                <a:gd name="connsiteX11" fmla="*/ 620018 w 1545795"/>
                <a:gd name="connsiteY11" fmla="*/ 3239197 h 3284917"/>
                <a:gd name="connsiteX12" fmla="*/ 639068 w 1545795"/>
                <a:gd name="connsiteY12" fmla="*/ 3284917 h 3284917"/>
                <a:gd name="connsiteX13" fmla="*/ 882908 w 1545795"/>
                <a:gd name="connsiteY13" fmla="*/ 3283965 h 3284917"/>
                <a:gd name="connsiteX14" fmla="*/ 943868 w 1545795"/>
                <a:gd name="connsiteY14" fmla="*/ 3233482 h 3284917"/>
                <a:gd name="connsiteX15" fmla="*/ 1285815 w 1545795"/>
                <a:gd name="connsiteY15" fmla="*/ 2018092 h 3284917"/>
                <a:gd name="connsiteX16" fmla="*/ 1468696 w 1545795"/>
                <a:gd name="connsiteY16" fmla="*/ 1378012 h 3284917"/>
                <a:gd name="connsiteX17" fmla="*/ 1529290 w 1545795"/>
                <a:gd name="connsiteY17" fmla="*/ 773541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54702"/>
                <a:gd name="connsiteY0" fmla="*/ 755957 h 3284917"/>
                <a:gd name="connsiteX1" fmla="*/ 1178332 w 1554702"/>
                <a:gd name="connsiteY1" fmla="*/ 528822 h 3284917"/>
                <a:gd name="connsiteX2" fmla="*/ 850890 w 1554702"/>
                <a:gd name="connsiteY2" fmla="*/ 397450 h 3284917"/>
                <a:gd name="connsiteX3" fmla="*/ 834330 w 1554702"/>
                <a:gd name="connsiteY3" fmla="*/ 1209 h 3284917"/>
                <a:gd name="connsiteX4" fmla="*/ 155930 w 1554702"/>
                <a:gd name="connsiteY4" fmla="*/ 257 h 3284917"/>
                <a:gd name="connsiteX5" fmla="*/ 93285 w 1554702"/>
                <a:gd name="connsiteY5" fmla="*/ 192150 h 3284917"/>
                <a:gd name="connsiteX6" fmla="*/ 5655 w 1554702"/>
                <a:gd name="connsiteY6" fmla="*/ 494092 h 3284917"/>
                <a:gd name="connsiteX7" fmla="*/ 165675 w 1554702"/>
                <a:gd name="connsiteY7" fmla="*/ 912240 h 3284917"/>
                <a:gd name="connsiteX8" fmla="*/ 855285 w 1554702"/>
                <a:gd name="connsiteY8" fmla="*/ 980820 h 3284917"/>
                <a:gd name="connsiteX9" fmla="*/ 930533 w 1554702"/>
                <a:gd name="connsiteY9" fmla="*/ 1154175 h 3284917"/>
                <a:gd name="connsiteX10" fmla="*/ 785753 w 1554702"/>
                <a:gd name="connsiteY10" fmla="*/ 2133345 h 3284917"/>
                <a:gd name="connsiteX11" fmla="*/ 620018 w 1554702"/>
                <a:gd name="connsiteY11" fmla="*/ 3239197 h 3284917"/>
                <a:gd name="connsiteX12" fmla="*/ 639068 w 1554702"/>
                <a:gd name="connsiteY12" fmla="*/ 3284917 h 3284917"/>
                <a:gd name="connsiteX13" fmla="*/ 882908 w 1554702"/>
                <a:gd name="connsiteY13" fmla="*/ 3283965 h 3284917"/>
                <a:gd name="connsiteX14" fmla="*/ 943868 w 1554702"/>
                <a:gd name="connsiteY14" fmla="*/ 3233482 h 3284917"/>
                <a:gd name="connsiteX15" fmla="*/ 1285815 w 1554702"/>
                <a:gd name="connsiteY15" fmla="*/ 2018092 h 3284917"/>
                <a:gd name="connsiteX16" fmla="*/ 1468696 w 1554702"/>
                <a:gd name="connsiteY16" fmla="*/ 1378012 h 3284917"/>
                <a:gd name="connsiteX17" fmla="*/ 1546875 w 1554702"/>
                <a:gd name="connsiteY17" fmla="*/ 755957 h 32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4702" h="3284917">
                  <a:moveTo>
                    <a:pt x="1546875" y="755957"/>
                  </a:moveTo>
                  <a:cubicBezTo>
                    <a:pt x="1497015" y="615890"/>
                    <a:pt x="1294330" y="588573"/>
                    <a:pt x="1178332" y="528822"/>
                  </a:cubicBezTo>
                  <a:cubicBezTo>
                    <a:pt x="1062334" y="469071"/>
                    <a:pt x="857558" y="440312"/>
                    <a:pt x="850890" y="397450"/>
                  </a:cubicBezTo>
                  <a:cubicBezTo>
                    <a:pt x="838508" y="321250"/>
                    <a:pt x="879097" y="126939"/>
                    <a:pt x="834330" y="1209"/>
                  </a:cubicBezTo>
                  <a:cubicBezTo>
                    <a:pt x="743842" y="7876"/>
                    <a:pt x="217842" y="-1648"/>
                    <a:pt x="155930" y="257"/>
                  </a:cubicBezTo>
                  <a:cubicBezTo>
                    <a:pt x="124497" y="58360"/>
                    <a:pt x="110430" y="133095"/>
                    <a:pt x="93285" y="192150"/>
                  </a:cubicBezTo>
                  <a:cubicBezTo>
                    <a:pt x="64710" y="293115"/>
                    <a:pt x="21848" y="390270"/>
                    <a:pt x="5655" y="494092"/>
                  </a:cubicBezTo>
                  <a:cubicBezTo>
                    <a:pt x="-19110" y="645540"/>
                    <a:pt x="38040" y="821752"/>
                    <a:pt x="165675" y="912240"/>
                  </a:cubicBezTo>
                  <a:cubicBezTo>
                    <a:pt x="352365" y="1043685"/>
                    <a:pt x="641925" y="980820"/>
                    <a:pt x="855285" y="980820"/>
                  </a:cubicBezTo>
                  <a:cubicBezTo>
                    <a:pt x="953393" y="980820"/>
                    <a:pt x="943868" y="1083690"/>
                    <a:pt x="930533" y="1154175"/>
                  </a:cubicBezTo>
                  <a:cubicBezTo>
                    <a:pt x="866715" y="1478025"/>
                    <a:pt x="825758" y="1805685"/>
                    <a:pt x="785753" y="2133345"/>
                  </a:cubicBezTo>
                  <a:cubicBezTo>
                    <a:pt x="745748" y="2463862"/>
                    <a:pt x="623828" y="3200145"/>
                    <a:pt x="620018" y="3239197"/>
                  </a:cubicBezTo>
                  <a:cubicBezTo>
                    <a:pt x="618113" y="3256342"/>
                    <a:pt x="608588" y="3279202"/>
                    <a:pt x="639068" y="3284917"/>
                  </a:cubicBezTo>
                  <a:lnTo>
                    <a:pt x="882908" y="3283965"/>
                  </a:lnTo>
                  <a:cubicBezTo>
                    <a:pt x="921008" y="3288727"/>
                    <a:pt x="934343" y="3268725"/>
                    <a:pt x="943868" y="3233482"/>
                  </a:cubicBezTo>
                  <a:cubicBezTo>
                    <a:pt x="991493" y="3055365"/>
                    <a:pt x="1221046" y="2245740"/>
                    <a:pt x="1285815" y="2018092"/>
                  </a:cubicBezTo>
                  <a:cubicBezTo>
                    <a:pt x="1318200" y="1903792"/>
                    <a:pt x="1442025" y="1498027"/>
                    <a:pt x="1468696" y="1378012"/>
                  </a:cubicBezTo>
                  <a:cubicBezTo>
                    <a:pt x="1503413" y="1131021"/>
                    <a:pt x="1579150" y="913607"/>
                    <a:pt x="1546875" y="75595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ight Triangle 1">
              <a:extLst>
                <a:ext uri="{FF2B5EF4-FFF2-40B4-BE49-F238E27FC236}">
                  <a16:creationId xmlns:a16="http://schemas.microsoft.com/office/drawing/2014/main" xmlns="" id="{54FEBB37-8933-45D0-B2C8-6E5A90E62C77}"/>
                </a:ext>
              </a:extLst>
            </p:cNvPr>
            <p:cNvSpPr/>
            <p:nvPr/>
          </p:nvSpPr>
          <p:spPr>
            <a:xfrm>
              <a:off x="2738661" y="1884809"/>
              <a:ext cx="446550" cy="369490"/>
            </a:xfrm>
            <a:custGeom>
              <a:avLst/>
              <a:gdLst>
                <a:gd name="connsiteX0" fmla="*/ 0 w 314519"/>
                <a:gd name="connsiteY0" fmla="*/ 314519 h 314519"/>
                <a:gd name="connsiteX1" fmla="*/ 0 w 314519"/>
                <a:gd name="connsiteY1" fmla="*/ 0 h 314519"/>
                <a:gd name="connsiteX2" fmla="*/ 314519 w 314519"/>
                <a:gd name="connsiteY2" fmla="*/ 314519 h 314519"/>
                <a:gd name="connsiteX3" fmla="*/ 0 w 314519"/>
                <a:gd name="connsiteY3" fmla="*/ 314519 h 314519"/>
                <a:gd name="connsiteX0" fmla="*/ 18107 w 332626"/>
                <a:gd name="connsiteY0" fmla="*/ 260198 h 260198"/>
                <a:gd name="connsiteX1" fmla="*/ 0 w 332626"/>
                <a:gd name="connsiteY1" fmla="*/ 0 h 260198"/>
                <a:gd name="connsiteX2" fmla="*/ 332626 w 332626"/>
                <a:gd name="connsiteY2" fmla="*/ 260198 h 260198"/>
                <a:gd name="connsiteX3" fmla="*/ 18107 w 332626"/>
                <a:gd name="connsiteY3" fmla="*/ 260198 h 260198"/>
                <a:gd name="connsiteX0" fmla="*/ 18107 w 340499"/>
                <a:gd name="connsiteY0" fmla="*/ 260198 h 296941"/>
                <a:gd name="connsiteX1" fmla="*/ 0 w 340499"/>
                <a:gd name="connsiteY1" fmla="*/ 0 h 296941"/>
                <a:gd name="connsiteX2" fmla="*/ 340499 w 340499"/>
                <a:gd name="connsiteY2" fmla="*/ 296941 h 296941"/>
                <a:gd name="connsiteX3" fmla="*/ 18107 w 340499"/>
                <a:gd name="connsiteY3" fmla="*/ 260198 h 296941"/>
                <a:gd name="connsiteX0" fmla="*/ 18107 w 358870"/>
                <a:gd name="connsiteY0" fmla="*/ 260198 h 296941"/>
                <a:gd name="connsiteX1" fmla="*/ 0 w 358870"/>
                <a:gd name="connsiteY1" fmla="*/ 0 h 296941"/>
                <a:gd name="connsiteX2" fmla="*/ 358870 w 358870"/>
                <a:gd name="connsiteY2" fmla="*/ 296941 h 296941"/>
                <a:gd name="connsiteX3" fmla="*/ 18107 w 358870"/>
                <a:gd name="connsiteY3" fmla="*/ 260198 h 29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70" h="296941">
                  <a:moveTo>
                    <a:pt x="18107" y="260198"/>
                  </a:moveTo>
                  <a:lnTo>
                    <a:pt x="0" y="0"/>
                  </a:lnTo>
                  <a:lnTo>
                    <a:pt x="358870" y="296941"/>
                  </a:lnTo>
                  <a:lnTo>
                    <a:pt x="18107" y="260198"/>
                  </a:lnTo>
                  <a:close/>
                </a:path>
              </a:pathLst>
            </a:custGeom>
            <a:gradFill>
              <a:gsLst>
                <a:gs pos="51000">
                  <a:srgbClr val="000000">
                    <a:alpha val="0"/>
                  </a:srgb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E2714A-BE29-4E83-A155-D5802C472B0A}"/>
              </a:ext>
            </a:extLst>
          </p:cNvPr>
          <p:cNvSpPr txBox="1"/>
          <p:nvPr/>
        </p:nvSpPr>
        <p:spPr>
          <a:xfrm>
            <a:off x="2131" y="5304974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77B8BD7-BC44-4CAF-8141-BF188F0F3ACC}"/>
              </a:ext>
            </a:extLst>
          </p:cNvPr>
          <p:cNvGrpSpPr/>
          <p:nvPr/>
        </p:nvGrpSpPr>
        <p:grpSpPr>
          <a:xfrm>
            <a:off x="4063736" y="795514"/>
            <a:ext cx="4064528" cy="1363510"/>
            <a:chOff x="977906" y="3662907"/>
            <a:chExt cx="4064528" cy="136351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D987440B-5B1F-435A-9E9C-7163AC9D1E13}"/>
                </a:ext>
              </a:extLst>
            </p:cNvPr>
            <p:cNvSpPr/>
            <p:nvPr/>
          </p:nvSpPr>
          <p:spPr>
            <a:xfrm>
              <a:off x="977906" y="3662907"/>
              <a:ext cx="2916174" cy="1293036"/>
            </a:xfrm>
            <a:custGeom>
              <a:avLst/>
              <a:gdLst>
                <a:gd name="connsiteX0" fmla="*/ 0 w 2916174"/>
                <a:gd name="connsiteY0" fmla="*/ 1289268 h 1293036"/>
                <a:gd name="connsiteX1" fmla="*/ 45978 w 2916174"/>
                <a:gd name="connsiteY1" fmla="*/ 1250073 h 1293036"/>
                <a:gd name="connsiteX2" fmla="*/ 114945 w 2916174"/>
                <a:gd name="connsiteY2" fmla="*/ 1195050 h 1293036"/>
                <a:gd name="connsiteX3" fmla="*/ 180897 w 2916174"/>
                <a:gd name="connsiteY3" fmla="*/ 1144550 h 1293036"/>
                <a:gd name="connsiteX4" fmla="*/ 349734 w 2916174"/>
                <a:gd name="connsiteY4" fmla="*/ 1006616 h 1293036"/>
                <a:gd name="connsiteX5" fmla="*/ 535907 w 2916174"/>
                <a:gd name="connsiteY5" fmla="*/ 857753 h 1293036"/>
                <a:gd name="connsiteX6" fmla="*/ 767305 w 2916174"/>
                <a:gd name="connsiteY6" fmla="*/ 671580 h 1293036"/>
                <a:gd name="connsiteX7" fmla="*/ 937272 w 2916174"/>
                <a:gd name="connsiteY7" fmla="*/ 535907 h 1293036"/>
                <a:gd name="connsiteX8" fmla="*/ 1097065 w 2916174"/>
                <a:gd name="connsiteY8" fmla="*/ 409656 h 1293036"/>
                <a:gd name="connsiteX9" fmla="*/ 1204095 w 2916174"/>
                <a:gd name="connsiteY9" fmla="*/ 324484 h 1293036"/>
                <a:gd name="connsiteX10" fmla="*/ 1355597 w 2916174"/>
                <a:gd name="connsiteY10" fmla="*/ 200871 h 1293036"/>
                <a:gd name="connsiteX11" fmla="*/ 1534986 w 2916174"/>
                <a:gd name="connsiteY11" fmla="*/ 58415 h 1293036"/>
                <a:gd name="connsiteX12" fmla="*/ 1599054 w 2916174"/>
                <a:gd name="connsiteY12" fmla="*/ 5653 h 1293036"/>
                <a:gd name="connsiteX13" fmla="*/ 1617897 w 2916174"/>
                <a:gd name="connsiteY13" fmla="*/ 0 h 1293036"/>
                <a:gd name="connsiteX14" fmla="*/ 2083330 w 2916174"/>
                <a:gd name="connsiteY14" fmla="*/ 0 h 1293036"/>
                <a:gd name="connsiteX15" fmla="*/ 2101420 w 2916174"/>
                <a:gd name="connsiteY15" fmla="*/ 7537 h 1293036"/>
                <a:gd name="connsiteX16" fmla="*/ 2339601 w 2916174"/>
                <a:gd name="connsiteY16" fmla="*/ 208031 h 1293036"/>
                <a:gd name="connsiteX17" fmla="*/ 2505423 w 2916174"/>
                <a:gd name="connsiteY17" fmla="*/ 346342 h 1293036"/>
                <a:gd name="connsiteX18" fmla="*/ 2896612 w 2916174"/>
                <a:gd name="connsiteY18" fmla="*/ 678364 h 1293036"/>
                <a:gd name="connsiteX19" fmla="*/ 2910933 w 2916174"/>
                <a:gd name="connsiteY19" fmla="*/ 726226 h 1293036"/>
                <a:gd name="connsiteX20" fmla="*/ 2815962 w 2916174"/>
                <a:gd name="connsiteY20" fmla="*/ 654244 h 1293036"/>
                <a:gd name="connsiteX21" fmla="*/ 2511453 w 2916174"/>
                <a:gd name="connsiteY21" fmla="*/ 414179 h 1293036"/>
                <a:gd name="connsiteX22" fmla="*/ 2108580 w 2916174"/>
                <a:gd name="connsiteY22" fmla="*/ 92710 h 1293036"/>
                <a:gd name="connsiteX23" fmla="*/ 2078431 w 2916174"/>
                <a:gd name="connsiteY23" fmla="*/ 91579 h 1293036"/>
                <a:gd name="connsiteX24" fmla="*/ 1783342 w 2916174"/>
                <a:gd name="connsiteY24" fmla="*/ 311670 h 1293036"/>
                <a:gd name="connsiteX25" fmla="*/ 1187890 w 2916174"/>
                <a:gd name="connsiteY25" fmla="*/ 759767 h 1293036"/>
                <a:gd name="connsiteX26" fmla="*/ 855492 w 2916174"/>
                <a:gd name="connsiteY26" fmla="*/ 1009254 h 1293036"/>
                <a:gd name="connsiteX27" fmla="*/ 585277 w 2916174"/>
                <a:gd name="connsiteY27" fmla="*/ 1212010 h 1293036"/>
                <a:gd name="connsiteX28" fmla="*/ 496713 w 2916174"/>
                <a:gd name="connsiteY28" fmla="*/ 1280600 h 1293036"/>
                <a:gd name="connsiteX29" fmla="*/ 462795 w 2916174"/>
                <a:gd name="connsiteY29" fmla="*/ 1293036 h 1293036"/>
                <a:gd name="connsiteX30" fmla="*/ 19974 w 2916174"/>
                <a:gd name="connsiteY30" fmla="*/ 1292660 h 1293036"/>
                <a:gd name="connsiteX31" fmla="*/ 0 w 2916174"/>
                <a:gd name="connsiteY31" fmla="*/ 1289268 h 129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6174" h="1293036">
                  <a:moveTo>
                    <a:pt x="0" y="1289268"/>
                  </a:moveTo>
                  <a:cubicBezTo>
                    <a:pt x="13944" y="1272685"/>
                    <a:pt x="31280" y="1262887"/>
                    <a:pt x="45978" y="1250073"/>
                  </a:cubicBezTo>
                  <a:cubicBezTo>
                    <a:pt x="68213" y="1230853"/>
                    <a:pt x="92333" y="1213894"/>
                    <a:pt x="114945" y="1195050"/>
                  </a:cubicBezTo>
                  <a:cubicBezTo>
                    <a:pt x="136426" y="1177338"/>
                    <a:pt x="160546" y="1163770"/>
                    <a:pt x="180897" y="1144550"/>
                  </a:cubicBezTo>
                  <a:cubicBezTo>
                    <a:pt x="234035" y="1094803"/>
                    <a:pt x="293958" y="1052971"/>
                    <a:pt x="349734" y="1006616"/>
                  </a:cubicBezTo>
                  <a:cubicBezTo>
                    <a:pt x="410787" y="955739"/>
                    <a:pt x="473724" y="907123"/>
                    <a:pt x="535907" y="857753"/>
                  </a:cubicBezTo>
                  <a:cubicBezTo>
                    <a:pt x="613165" y="795947"/>
                    <a:pt x="690423" y="733763"/>
                    <a:pt x="767305" y="671580"/>
                  </a:cubicBezTo>
                  <a:cubicBezTo>
                    <a:pt x="823835" y="626356"/>
                    <a:pt x="879611" y="580001"/>
                    <a:pt x="937272" y="535907"/>
                  </a:cubicBezTo>
                  <a:cubicBezTo>
                    <a:pt x="991164" y="494829"/>
                    <a:pt x="1042042" y="449604"/>
                    <a:pt x="1097065" y="409656"/>
                  </a:cubicBezTo>
                  <a:cubicBezTo>
                    <a:pt x="1133998" y="382899"/>
                    <a:pt x="1170177" y="354633"/>
                    <a:pt x="1204095" y="324484"/>
                  </a:cubicBezTo>
                  <a:cubicBezTo>
                    <a:pt x="1253088" y="281144"/>
                    <a:pt x="1305473" y="242327"/>
                    <a:pt x="1355597" y="200871"/>
                  </a:cubicBezTo>
                  <a:cubicBezTo>
                    <a:pt x="1414388" y="152255"/>
                    <a:pt x="1476194" y="107408"/>
                    <a:pt x="1534986" y="58415"/>
                  </a:cubicBezTo>
                  <a:cubicBezTo>
                    <a:pt x="1556091" y="40702"/>
                    <a:pt x="1579080" y="25250"/>
                    <a:pt x="1599054" y="5653"/>
                  </a:cubicBezTo>
                  <a:cubicBezTo>
                    <a:pt x="1604707" y="0"/>
                    <a:pt x="1611113" y="0"/>
                    <a:pt x="1617897" y="0"/>
                  </a:cubicBezTo>
                  <a:cubicBezTo>
                    <a:pt x="1773167" y="0"/>
                    <a:pt x="1928060" y="0"/>
                    <a:pt x="2083330" y="0"/>
                  </a:cubicBezTo>
                  <a:cubicBezTo>
                    <a:pt x="2090867" y="0"/>
                    <a:pt x="2095766" y="3015"/>
                    <a:pt x="2101420" y="7537"/>
                  </a:cubicBezTo>
                  <a:cubicBezTo>
                    <a:pt x="2180562" y="74620"/>
                    <a:pt x="2260081" y="141326"/>
                    <a:pt x="2339601" y="208031"/>
                  </a:cubicBezTo>
                  <a:cubicBezTo>
                    <a:pt x="2394623" y="254386"/>
                    <a:pt x="2450400" y="299987"/>
                    <a:pt x="2505423" y="346342"/>
                  </a:cubicBezTo>
                  <a:cubicBezTo>
                    <a:pt x="2635819" y="456765"/>
                    <a:pt x="2766216" y="567941"/>
                    <a:pt x="2896612" y="678364"/>
                  </a:cubicBezTo>
                  <a:cubicBezTo>
                    <a:pt x="2911687" y="691177"/>
                    <a:pt x="2923370" y="703991"/>
                    <a:pt x="2910933" y="726226"/>
                  </a:cubicBezTo>
                  <a:cubicBezTo>
                    <a:pt x="2877392" y="704744"/>
                    <a:pt x="2847243" y="678740"/>
                    <a:pt x="2815962" y="654244"/>
                  </a:cubicBezTo>
                  <a:cubicBezTo>
                    <a:pt x="2714208" y="574725"/>
                    <a:pt x="2612830" y="494452"/>
                    <a:pt x="2511453" y="414179"/>
                  </a:cubicBezTo>
                  <a:cubicBezTo>
                    <a:pt x="2376910" y="307148"/>
                    <a:pt x="2242745" y="200117"/>
                    <a:pt x="2108580" y="92710"/>
                  </a:cubicBezTo>
                  <a:cubicBezTo>
                    <a:pt x="2097274" y="83665"/>
                    <a:pt x="2090490" y="82534"/>
                    <a:pt x="2078431" y="91579"/>
                  </a:cubicBezTo>
                  <a:cubicBezTo>
                    <a:pt x="1980445" y="165445"/>
                    <a:pt x="1880951" y="237050"/>
                    <a:pt x="1783342" y="311670"/>
                  </a:cubicBezTo>
                  <a:cubicBezTo>
                    <a:pt x="1586240" y="462795"/>
                    <a:pt x="1386500" y="610527"/>
                    <a:pt x="1187890" y="759767"/>
                  </a:cubicBezTo>
                  <a:cubicBezTo>
                    <a:pt x="1077091" y="843055"/>
                    <a:pt x="965914" y="925589"/>
                    <a:pt x="855492" y="1009254"/>
                  </a:cubicBezTo>
                  <a:cubicBezTo>
                    <a:pt x="765797" y="1077468"/>
                    <a:pt x="676102" y="1145304"/>
                    <a:pt x="585277" y="1212010"/>
                  </a:cubicBezTo>
                  <a:cubicBezTo>
                    <a:pt x="555127" y="1234245"/>
                    <a:pt x="526109" y="1257611"/>
                    <a:pt x="496713" y="1280600"/>
                  </a:cubicBezTo>
                  <a:cubicBezTo>
                    <a:pt x="486537" y="1288514"/>
                    <a:pt x="476362" y="1293036"/>
                    <a:pt x="462795" y="1293036"/>
                  </a:cubicBezTo>
                  <a:cubicBezTo>
                    <a:pt x="315062" y="1292660"/>
                    <a:pt x="167707" y="1292660"/>
                    <a:pt x="19974" y="1292660"/>
                  </a:cubicBezTo>
                  <a:cubicBezTo>
                    <a:pt x="14321" y="1292283"/>
                    <a:pt x="7914" y="1293790"/>
                    <a:pt x="0" y="1289268"/>
                  </a:cubicBez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99D95E17-3B9A-42AE-99DE-8EE3FB7C3274}"/>
                </a:ext>
              </a:extLst>
            </p:cNvPr>
            <p:cNvSpPr/>
            <p:nvPr/>
          </p:nvSpPr>
          <p:spPr>
            <a:xfrm>
              <a:off x="3404563" y="3919357"/>
              <a:ext cx="1637871" cy="1107060"/>
            </a:xfrm>
            <a:custGeom>
              <a:avLst/>
              <a:gdLst>
                <a:gd name="connsiteX0" fmla="*/ 1637871 w 1637871"/>
                <a:gd name="connsiteY0" fmla="*/ 1107061 h 1107060"/>
                <a:gd name="connsiteX1" fmla="*/ 1591516 w 1637871"/>
                <a:gd name="connsiteY1" fmla="*/ 1078419 h 1107060"/>
                <a:gd name="connsiteX2" fmla="*/ 1446045 w 1637871"/>
                <a:gd name="connsiteY2" fmla="*/ 970258 h 1107060"/>
                <a:gd name="connsiteX3" fmla="*/ 1283992 w 1637871"/>
                <a:gd name="connsiteY3" fmla="*/ 846268 h 1107060"/>
                <a:gd name="connsiteX4" fmla="*/ 1004355 w 1637871"/>
                <a:gd name="connsiteY4" fmla="*/ 638613 h 1107060"/>
                <a:gd name="connsiteX5" fmla="*/ 880365 w 1637871"/>
                <a:gd name="connsiteY5" fmla="*/ 544396 h 1107060"/>
                <a:gd name="connsiteX6" fmla="*/ 862275 w 1637871"/>
                <a:gd name="connsiteY6" fmla="*/ 545527 h 1107060"/>
                <a:gd name="connsiteX7" fmla="*/ 793308 w 1637871"/>
                <a:gd name="connsiteY7" fmla="*/ 605072 h 1107060"/>
                <a:gd name="connsiteX8" fmla="*/ 602236 w 1637871"/>
                <a:gd name="connsiteY8" fmla="*/ 773532 h 1107060"/>
                <a:gd name="connsiteX9" fmla="*/ 465810 w 1637871"/>
                <a:gd name="connsiteY9" fmla="*/ 894130 h 1107060"/>
                <a:gd name="connsiteX10" fmla="*/ 325991 w 1637871"/>
                <a:gd name="connsiteY10" fmla="*/ 1015482 h 1107060"/>
                <a:gd name="connsiteX11" fmla="*/ 323353 w 1637871"/>
                <a:gd name="connsiteY11" fmla="*/ 1018120 h 1107060"/>
                <a:gd name="connsiteX12" fmla="*/ 232905 w 1637871"/>
                <a:gd name="connsiteY12" fmla="*/ 1052792 h 1107060"/>
                <a:gd name="connsiteX13" fmla="*/ 31280 w 1637871"/>
                <a:gd name="connsiteY13" fmla="*/ 1052038 h 1107060"/>
                <a:gd name="connsiteX14" fmla="*/ 15829 w 1637871"/>
                <a:gd name="connsiteY14" fmla="*/ 1049400 h 1107060"/>
                <a:gd name="connsiteX15" fmla="*/ 25627 w 1637871"/>
                <a:gd name="connsiteY15" fmla="*/ 1038848 h 1107060"/>
                <a:gd name="connsiteX16" fmla="*/ 81404 w 1637871"/>
                <a:gd name="connsiteY16" fmla="*/ 986463 h 1107060"/>
                <a:gd name="connsiteX17" fmla="*/ 161300 w 1637871"/>
                <a:gd name="connsiteY17" fmla="*/ 913350 h 1107060"/>
                <a:gd name="connsiteX18" fmla="*/ 215946 w 1637871"/>
                <a:gd name="connsiteY18" fmla="*/ 862850 h 1107060"/>
                <a:gd name="connsiteX19" fmla="*/ 295842 w 1637871"/>
                <a:gd name="connsiteY19" fmla="*/ 790114 h 1107060"/>
                <a:gd name="connsiteX20" fmla="*/ 344081 w 1637871"/>
                <a:gd name="connsiteY20" fmla="*/ 746021 h 1107060"/>
                <a:gd name="connsiteX21" fmla="*/ 513295 w 1637871"/>
                <a:gd name="connsiteY21" fmla="*/ 593389 h 1107060"/>
                <a:gd name="connsiteX22" fmla="*/ 638416 w 1637871"/>
                <a:gd name="connsiteY22" fmla="*/ 476560 h 1107060"/>
                <a:gd name="connsiteX23" fmla="*/ 668188 w 1637871"/>
                <a:gd name="connsiteY23" fmla="*/ 463369 h 1107060"/>
                <a:gd name="connsiteX24" fmla="*/ 816674 w 1637871"/>
                <a:gd name="connsiteY24" fmla="*/ 448671 h 1107060"/>
                <a:gd name="connsiteX25" fmla="*/ 804615 w 1637871"/>
                <a:gd name="connsiteY25" fmla="*/ 435104 h 1107060"/>
                <a:gd name="connsiteX26" fmla="*/ 322223 w 1637871"/>
                <a:gd name="connsiteY26" fmla="*/ 74064 h 1107060"/>
                <a:gd name="connsiteX27" fmla="*/ 292073 w 1637871"/>
                <a:gd name="connsiteY27" fmla="*/ 74064 h 1107060"/>
                <a:gd name="connsiteX28" fmla="*/ 191449 w 1637871"/>
                <a:gd name="connsiteY28" fmla="*/ 147176 h 1107060"/>
                <a:gd name="connsiteX29" fmla="*/ 173737 w 1637871"/>
                <a:gd name="connsiteY29" fmla="*/ 148307 h 1107060"/>
                <a:gd name="connsiteX30" fmla="*/ 0 w 1637871"/>
                <a:gd name="connsiteY30" fmla="*/ 3966 h 1107060"/>
                <a:gd name="connsiteX31" fmla="*/ 14321 w 1637871"/>
                <a:gd name="connsiteY31" fmla="*/ 575 h 1107060"/>
                <a:gd name="connsiteX32" fmla="*/ 298857 w 1637871"/>
                <a:gd name="connsiteY32" fmla="*/ 198 h 1107060"/>
                <a:gd name="connsiteX33" fmla="*/ 324484 w 1637871"/>
                <a:gd name="connsiteY33" fmla="*/ 9242 h 1107060"/>
                <a:gd name="connsiteX34" fmla="*/ 800469 w 1637871"/>
                <a:gd name="connsiteY34" fmla="*/ 397417 h 1107060"/>
                <a:gd name="connsiteX35" fmla="*/ 838156 w 1637871"/>
                <a:gd name="connsiteY35" fmla="*/ 430582 h 1107060"/>
                <a:gd name="connsiteX36" fmla="*/ 870567 w 1637871"/>
                <a:gd name="connsiteY36" fmla="*/ 444149 h 1107060"/>
                <a:gd name="connsiteX37" fmla="*/ 887526 w 1637871"/>
                <a:gd name="connsiteY37" fmla="*/ 454701 h 1107060"/>
                <a:gd name="connsiteX38" fmla="*/ 1111763 w 1637871"/>
                <a:gd name="connsiteY38" fmla="*/ 651427 h 1107060"/>
                <a:gd name="connsiteX39" fmla="*/ 1259872 w 1637871"/>
                <a:gd name="connsiteY39" fmla="*/ 773155 h 1107060"/>
                <a:gd name="connsiteX40" fmla="*/ 1551191 w 1637871"/>
                <a:gd name="connsiteY40" fmla="*/ 1031687 h 1107060"/>
                <a:gd name="connsiteX41" fmla="*/ 1637871 w 1637871"/>
                <a:gd name="connsiteY41" fmla="*/ 1107061 h 1107060"/>
                <a:gd name="connsiteX42" fmla="*/ 1637871 w 1637871"/>
                <a:gd name="connsiteY42" fmla="*/ 1107061 h 11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37871" h="1107060">
                  <a:moveTo>
                    <a:pt x="1637871" y="1107061"/>
                  </a:moveTo>
                  <a:cubicBezTo>
                    <a:pt x="1617143" y="1106307"/>
                    <a:pt x="1606214" y="1088594"/>
                    <a:pt x="1591516" y="1078419"/>
                  </a:cubicBezTo>
                  <a:cubicBezTo>
                    <a:pt x="1542147" y="1043370"/>
                    <a:pt x="1494284" y="1006814"/>
                    <a:pt x="1446045" y="970258"/>
                  </a:cubicBezTo>
                  <a:cubicBezTo>
                    <a:pt x="1391776" y="929179"/>
                    <a:pt x="1338637" y="886970"/>
                    <a:pt x="1283992" y="846268"/>
                  </a:cubicBezTo>
                  <a:cubicBezTo>
                    <a:pt x="1190905" y="776547"/>
                    <a:pt x="1097442" y="707957"/>
                    <a:pt x="1004355" y="638613"/>
                  </a:cubicBezTo>
                  <a:cubicBezTo>
                    <a:pt x="962523" y="607710"/>
                    <a:pt x="921067" y="576430"/>
                    <a:pt x="880365" y="544396"/>
                  </a:cubicBezTo>
                  <a:cubicBezTo>
                    <a:pt x="871697" y="537612"/>
                    <a:pt x="868305" y="540250"/>
                    <a:pt x="862275" y="545527"/>
                  </a:cubicBezTo>
                  <a:cubicBezTo>
                    <a:pt x="839287" y="565501"/>
                    <a:pt x="816298" y="585098"/>
                    <a:pt x="793308" y="605072"/>
                  </a:cubicBezTo>
                  <a:cubicBezTo>
                    <a:pt x="729618" y="661225"/>
                    <a:pt x="665927" y="717379"/>
                    <a:pt x="602236" y="773532"/>
                  </a:cubicBezTo>
                  <a:cubicBezTo>
                    <a:pt x="556635" y="813857"/>
                    <a:pt x="511788" y="854559"/>
                    <a:pt x="465810" y="894130"/>
                  </a:cubicBezTo>
                  <a:cubicBezTo>
                    <a:pt x="419078" y="934455"/>
                    <a:pt x="374984" y="978172"/>
                    <a:pt x="325991" y="1015482"/>
                  </a:cubicBezTo>
                  <a:cubicBezTo>
                    <a:pt x="324861" y="1016235"/>
                    <a:pt x="324107" y="1016989"/>
                    <a:pt x="323353" y="1018120"/>
                  </a:cubicBezTo>
                  <a:cubicBezTo>
                    <a:pt x="301495" y="1051661"/>
                    <a:pt x="269084" y="1053922"/>
                    <a:pt x="232905" y="1052792"/>
                  </a:cubicBezTo>
                  <a:cubicBezTo>
                    <a:pt x="165822" y="1050907"/>
                    <a:pt x="98363" y="1052038"/>
                    <a:pt x="31280" y="1052038"/>
                  </a:cubicBezTo>
                  <a:cubicBezTo>
                    <a:pt x="26004" y="1052038"/>
                    <a:pt x="18090" y="1055053"/>
                    <a:pt x="15829" y="1049400"/>
                  </a:cubicBezTo>
                  <a:cubicBezTo>
                    <a:pt x="12060" y="1041486"/>
                    <a:pt x="22612" y="1042616"/>
                    <a:pt x="25627" y="1038848"/>
                  </a:cubicBezTo>
                  <a:cubicBezTo>
                    <a:pt x="41079" y="1018120"/>
                    <a:pt x="62937" y="1004176"/>
                    <a:pt x="81404" y="986463"/>
                  </a:cubicBezTo>
                  <a:cubicBezTo>
                    <a:pt x="107031" y="961213"/>
                    <a:pt x="134919" y="937847"/>
                    <a:pt x="161300" y="913350"/>
                  </a:cubicBezTo>
                  <a:cubicBezTo>
                    <a:pt x="179390" y="896391"/>
                    <a:pt x="198610" y="880186"/>
                    <a:pt x="215946" y="862850"/>
                  </a:cubicBezTo>
                  <a:cubicBezTo>
                    <a:pt x="241573" y="837600"/>
                    <a:pt x="268707" y="813480"/>
                    <a:pt x="295842" y="790114"/>
                  </a:cubicBezTo>
                  <a:cubicBezTo>
                    <a:pt x="312424" y="776170"/>
                    <a:pt x="328253" y="761095"/>
                    <a:pt x="344081" y="746021"/>
                  </a:cubicBezTo>
                  <a:cubicBezTo>
                    <a:pt x="398727" y="692882"/>
                    <a:pt x="457519" y="645020"/>
                    <a:pt x="513295" y="593389"/>
                  </a:cubicBezTo>
                  <a:cubicBezTo>
                    <a:pt x="555127" y="554948"/>
                    <a:pt x="596583" y="515377"/>
                    <a:pt x="638416" y="476560"/>
                  </a:cubicBezTo>
                  <a:cubicBezTo>
                    <a:pt x="647084" y="468269"/>
                    <a:pt x="656128" y="464123"/>
                    <a:pt x="668188" y="463369"/>
                  </a:cubicBezTo>
                  <a:cubicBezTo>
                    <a:pt x="717558" y="458847"/>
                    <a:pt x="766928" y="453571"/>
                    <a:pt x="816674" y="448671"/>
                  </a:cubicBezTo>
                  <a:cubicBezTo>
                    <a:pt x="815921" y="440003"/>
                    <a:pt x="809137" y="438496"/>
                    <a:pt x="804615" y="435104"/>
                  </a:cubicBezTo>
                  <a:cubicBezTo>
                    <a:pt x="643692" y="314883"/>
                    <a:pt x="482769" y="194662"/>
                    <a:pt x="322223" y="74064"/>
                  </a:cubicBezTo>
                  <a:cubicBezTo>
                    <a:pt x="310163" y="65019"/>
                    <a:pt x="303379" y="65396"/>
                    <a:pt x="292073" y="74064"/>
                  </a:cubicBezTo>
                  <a:cubicBezTo>
                    <a:pt x="258909" y="98937"/>
                    <a:pt x="224991" y="122680"/>
                    <a:pt x="191449" y="147176"/>
                  </a:cubicBezTo>
                  <a:cubicBezTo>
                    <a:pt x="185796" y="151322"/>
                    <a:pt x="181274" y="154714"/>
                    <a:pt x="173737" y="148307"/>
                  </a:cubicBezTo>
                  <a:cubicBezTo>
                    <a:pt x="116075" y="100068"/>
                    <a:pt x="58038" y="52206"/>
                    <a:pt x="0" y="3966"/>
                  </a:cubicBezTo>
                  <a:cubicBezTo>
                    <a:pt x="4522" y="-2064"/>
                    <a:pt x="9799" y="575"/>
                    <a:pt x="14321" y="575"/>
                  </a:cubicBezTo>
                  <a:cubicBezTo>
                    <a:pt x="109292" y="198"/>
                    <a:pt x="203886" y="575"/>
                    <a:pt x="298857" y="198"/>
                  </a:cubicBezTo>
                  <a:cubicBezTo>
                    <a:pt x="308656" y="198"/>
                    <a:pt x="316570" y="2836"/>
                    <a:pt x="324484" y="9242"/>
                  </a:cubicBezTo>
                  <a:cubicBezTo>
                    <a:pt x="483146" y="138508"/>
                    <a:pt x="641807" y="267774"/>
                    <a:pt x="800469" y="397417"/>
                  </a:cubicBezTo>
                  <a:cubicBezTo>
                    <a:pt x="813282" y="407970"/>
                    <a:pt x="824212" y="421160"/>
                    <a:pt x="838156" y="430582"/>
                  </a:cubicBezTo>
                  <a:cubicBezTo>
                    <a:pt x="847954" y="436988"/>
                    <a:pt x="855869" y="447164"/>
                    <a:pt x="870567" y="444149"/>
                  </a:cubicBezTo>
                  <a:cubicBezTo>
                    <a:pt x="877727" y="442641"/>
                    <a:pt x="882626" y="450179"/>
                    <a:pt x="887526" y="454701"/>
                  </a:cubicBezTo>
                  <a:cubicBezTo>
                    <a:pt x="961769" y="520653"/>
                    <a:pt x="1038273" y="584721"/>
                    <a:pt x="1111763" y="651427"/>
                  </a:cubicBezTo>
                  <a:cubicBezTo>
                    <a:pt x="1159248" y="694390"/>
                    <a:pt x="1214648" y="728308"/>
                    <a:pt x="1259872" y="773155"/>
                  </a:cubicBezTo>
                  <a:cubicBezTo>
                    <a:pt x="1352205" y="864734"/>
                    <a:pt x="1455090" y="944254"/>
                    <a:pt x="1551191" y="1031687"/>
                  </a:cubicBezTo>
                  <a:cubicBezTo>
                    <a:pt x="1578703" y="1056561"/>
                    <a:pt x="1608475" y="1081811"/>
                    <a:pt x="1637871" y="1107061"/>
                  </a:cubicBezTo>
                  <a:lnTo>
                    <a:pt x="1637871" y="1107061"/>
                  </a:ln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04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8517E7E-65A9-48D8-B2C2-EF114A26CC65}"/>
              </a:ext>
            </a:extLst>
          </p:cNvPr>
          <p:cNvGrpSpPr/>
          <p:nvPr/>
        </p:nvGrpSpPr>
        <p:grpSpPr>
          <a:xfrm>
            <a:off x="3130558" y="1755775"/>
            <a:ext cx="5930884" cy="3013676"/>
            <a:chOff x="-3907876" y="-373145"/>
            <a:chExt cx="14810697" cy="75258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3936FF7E-16DE-47F4-A2B2-45BA658B23A3}"/>
                </a:ext>
              </a:extLst>
            </p:cNvPr>
            <p:cNvSpPr/>
            <p:nvPr/>
          </p:nvSpPr>
          <p:spPr>
            <a:xfrm>
              <a:off x="-3907876" y="5663843"/>
              <a:ext cx="14810697" cy="14888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9C3B6FA3-8820-4DD0-B4D6-6643AE362DD9}"/>
                </a:ext>
              </a:extLst>
            </p:cNvPr>
            <p:cNvSpPr/>
            <p:nvPr/>
          </p:nvSpPr>
          <p:spPr>
            <a:xfrm>
              <a:off x="3839245" y="3789852"/>
              <a:ext cx="667487" cy="2504608"/>
            </a:xfrm>
            <a:custGeom>
              <a:avLst/>
              <a:gdLst>
                <a:gd name="connsiteX0" fmla="*/ 618346 w 667487"/>
                <a:gd name="connsiteY0" fmla="*/ 2503413 h 2504608"/>
                <a:gd name="connsiteX1" fmla="*/ 618346 w 667487"/>
                <a:gd name="connsiteY1" fmla="*/ 2503413 h 2504608"/>
                <a:gd name="connsiteX2" fmla="*/ 665971 w 667487"/>
                <a:gd name="connsiteY2" fmla="*/ 2429118 h 2504608"/>
                <a:gd name="connsiteX3" fmla="*/ 187816 w 667487"/>
                <a:gd name="connsiteY3" fmla="*/ 9768 h 2504608"/>
                <a:gd name="connsiteX4" fmla="*/ 174 w 667487"/>
                <a:gd name="connsiteY4" fmla="*/ 69776 h 2504608"/>
                <a:gd name="connsiteX5" fmla="*/ 545004 w 667487"/>
                <a:gd name="connsiteY5" fmla="*/ 2454836 h 2504608"/>
                <a:gd name="connsiteX6" fmla="*/ 618346 w 667487"/>
                <a:gd name="connsiteY6" fmla="*/ 2503413 h 2504608"/>
                <a:gd name="connsiteX7" fmla="*/ 618346 w 667487"/>
                <a:gd name="connsiteY7" fmla="*/ 2503413 h 250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487" h="2504608">
                  <a:moveTo>
                    <a:pt x="618346" y="2503413"/>
                  </a:moveTo>
                  <a:lnTo>
                    <a:pt x="618346" y="2503413"/>
                  </a:lnTo>
                  <a:cubicBezTo>
                    <a:pt x="651683" y="2495793"/>
                    <a:pt x="673591" y="2462456"/>
                    <a:pt x="665971" y="2429118"/>
                  </a:cubicBezTo>
                  <a:lnTo>
                    <a:pt x="187816" y="9768"/>
                  </a:lnTo>
                  <a:cubicBezTo>
                    <a:pt x="181149" y="-23569"/>
                    <a:pt x="-6494" y="36438"/>
                    <a:pt x="174" y="69776"/>
                  </a:cubicBezTo>
                  <a:lnTo>
                    <a:pt x="545004" y="2454836"/>
                  </a:lnTo>
                  <a:cubicBezTo>
                    <a:pt x="552624" y="2488173"/>
                    <a:pt x="585008" y="2510081"/>
                    <a:pt x="618346" y="2503413"/>
                  </a:cubicBezTo>
                  <a:lnTo>
                    <a:pt x="618346" y="2503413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455DD9B-8A82-431E-A143-C72C86CB5784}"/>
                </a:ext>
              </a:extLst>
            </p:cNvPr>
            <p:cNvSpPr/>
            <p:nvPr/>
          </p:nvSpPr>
          <p:spPr>
            <a:xfrm>
              <a:off x="1735752" y="3846376"/>
              <a:ext cx="847607" cy="2457514"/>
            </a:xfrm>
            <a:custGeom>
              <a:avLst/>
              <a:gdLst>
                <a:gd name="connsiteX0" fmla="*/ 45314 w 847607"/>
                <a:gd name="connsiteY0" fmla="*/ 2455462 h 2457514"/>
                <a:gd name="connsiteX1" fmla="*/ 45314 w 847607"/>
                <a:gd name="connsiteY1" fmla="*/ 2455462 h 2457514"/>
                <a:gd name="connsiteX2" fmla="*/ 2452 w 847607"/>
                <a:gd name="connsiteY2" fmla="*/ 2377357 h 2457514"/>
                <a:gd name="connsiteX3" fmla="*/ 660629 w 847607"/>
                <a:gd name="connsiteY3" fmla="*/ 8489 h 2457514"/>
                <a:gd name="connsiteX4" fmla="*/ 847319 w 847607"/>
                <a:gd name="connsiteY4" fmla="*/ 81832 h 2457514"/>
                <a:gd name="connsiteX5" fmla="*/ 123419 w 847607"/>
                <a:gd name="connsiteY5" fmla="*/ 2412599 h 2457514"/>
                <a:gd name="connsiteX6" fmla="*/ 45314 w 847607"/>
                <a:gd name="connsiteY6" fmla="*/ 2455462 h 2457514"/>
                <a:gd name="connsiteX7" fmla="*/ 45314 w 847607"/>
                <a:gd name="connsiteY7" fmla="*/ 2455462 h 24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07" h="2457514">
                  <a:moveTo>
                    <a:pt x="45314" y="2455462"/>
                  </a:moveTo>
                  <a:lnTo>
                    <a:pt x="45314" y="2455462"/>
                  </a:lnTo>
                  <a:cubicBezTo>
                    <a:pt x="11977" y="2445937"/>
                    <a:pt x="-7073" y="2411647"/>
                    <a:pt x="2452" y="2377357"/>
                  </a:cubicBezTo>
                  <a:lnTo>
                    <a:pt x="660629" y="8489"/>
                  </a:lnTo>
                  <a:cubicBezTo>
                    <a:pt x="670154" y="-24848"/>
                    <a:pt x="855892" y="48494"/>
                    <a:pt x="847319" y="81832"/>
                  </a:cubicBezTo>
                  <a:lnTo>
                    <a:pt x="123419" y="2412599"/>
                  </a:lnTo>
                  <a:cubicBezTo>
                    <a:pt x="112942" y="2444985"/>
                    <a:pt x="78652" y="2464035"/>
                    <a:pt x="45314" y="2455462"/>
                  </a:cubicBezTo>
                  <a:lnTo>
                    <a:pt x="45314" y="2455462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02169A16-3495-4C32-9330-7D07EEC70DAA}"/>
                </a:ext>
              </a:extLst>
            </p:cNvPr>
            <p:cNvSpPr/>
            <p:nvPr/>
          </p:nvSpPr>
          <p:spPr>
            <a:xfrm>
              <a:off x="1667719" y="1131668"/>
              <a:ext cx="2933700" cy="2943225"/>
            </a:xfrm>
            <a:custGeom>
              <a:avLst/>
              <a:gdLst>
                <a:gd name="connsiteX0" fmla="*/ 2933700 w 2933700"/>
                <a:gd name="connsiteY0" fmla="*/ 1471613 h 2943225"/>
                <a:gd name="connsiteX1" fmla="*/ 1466850 w 2933700"/>
                <a:gd name="connsiteY1" fmla="*/ 2943225 h 2943225"/>
                <a:gd name="connsiteX2" fmla="*/ 0 w 2933700"/>
                <a:gd name="connsiteY2" fmla="*/ 1471613 h 2943225"/>
                <a:gd name="connsiteX3" fmla="*/ 1467803 w 2933700"/>
                <a:gd name="connsiteY3" fmla="*/ 0 h 2943225"/>
                <a:gd name="connsiteX4" fmla="*/ 2933700 w 2933700"/>
                <a:gd name="connsiteY4" fmla="*/ 1471613 h 2943225"/>
                <a:gd name="connsiteX5" fmla="*/ 2933700 w 2933700"/>
                <a:gd name="connsiteY5" fmla="*/ 1471613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3700" h="2943225">
                  <a:moveTo>
                    <a:pt x="2933700" y="1471613"/>
                  </a:moveTo>
                  <a:cubicBezTo>
                    <a:pt x="2933700" y="2284095"/>
                    <a:pt x="2277428" y="2943225"/>
                    <a:pt x="1466850" y="2943225"/>
                  </a:cubicBezTo>
                  <a:cubicBezTo>
                    <a:pt x="656273" y="2943225"/>
                    <a:pt x="0" y="2284095"/>
                    <a:pt x="0" y="1471613"/>
                  </a:cubicBezTo>
                  <a:cubicBezTo>
                    <a:pt x="0" y="659130"/>
                    <a:pt x="657225" y="0"/>
                    <a:pt x="1467803" y="0"/>
                  </a:cubicBezTo>
                  <a:cubicBezTo>
                    <a:pt x="2278380" y="0"/>
                    <a:pt x="2933700" y="659130"/>
                    <a:pt x="2933700" y="1471613"/>
                  </a:cubicBezTo>
                  <a:lnTo>
                    <a:pt x="2933700" y="14716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BE431D8E-3F8D-485F-9314-ECA779314278}"/>
                </a:ext>
              </a:extLst>
            </p:cNvPr>
            <p:cNvSpPr/>
            <p:nvPr/>
          </p:nvSpPr>
          <p:spPr>
            <a:xfrm>
              <a:off x="3002600" y="115250"/>
              <a:ext cx="732602" cy="1110244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5AF000F-BE43-4EA4-9990-F63A510FCE0F}"/>
                </a:ext>
              </a:extLst>
            </p:cNvPr>
            <p:cNvSpPr/>
            <p:nvPr/>
          </p:nvSpPr>
          <p:spPr>
            <a:xfrm>
              <a:off x="1858219" y="1322168"/>
              <a:ext cx="2552700" cy="2562225"/>
            </a:xfrm>
            <a:custGeom>
              <a:avLst/>
              <a:gdLst>
                <a:gd name="connsiteX0" fmla="*/ 2552700 w 2552700"/>
                <a:gd name="connsiteY0" fmla="*/ 1281113 h 2562225"/>
                <a:gd name="connsiteX1" fmla="*/ 1276350 w 2552700"/>
                <a:gd name="connsiteY1" fmla="*/ 2562225 h 2562225"/>
                <a:gd name="connsiteX2" fmla="*/ 0 w 2552700"/>
                <a:gd name="connsiteY2" fmla="*/ 1281113 h 2562225"/>
                <a:gd name="connsiteX3" fmla="*/ 1277303 w 2552700"/>
                <a:gd name="connsiteY3" fmla="*/ 0 h 2562225"/>
                <a:gd name="connsiteX4" fmla="*/ 2552700 w 2552700"/>
                <a:gd name="connsiteY4" fmla="*/ 1281113 h 2562225"/>
                <a:gd name="connsiteX5" fmla="*/ 2552700 w 255270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700" h="2562225">
                  <a:moveTo>
                    <a:pt x="2552700" y="1281113"/>
                  </a:moveTo>
                  <a:cubicBezTo>
                    <a:pt x="2552700" y="1988820"/>
                    <a:pt x="1981200" y="2562225"/>
                    <a:pt x="1276350" y="2562225"/>
                  </a:cubicBezTo>
                  <a:cubicBezTo>
                    <a:pt x="571500" y="2562225"/>
                    <a:pt x="0" y="1988820"/>
                    <a:pt x="0" y="1281113"/>
                  </a:cubicBezTo>
                  <a:cubicBezTo>
                    <a:pt x="0" y="573405"/>
                    <a:pt x="572453" y="0"/>
                    <a:pt x="1277303" y="0"/>
                  </a:cubicBezTo>
                  <a:cubicBezTo>
                    <a:pt x="1982153" y="0"/>
                    <a:pt x="2552700" y="573405"/>
                    <a:pt x="2552700" y="1281113"/>
                  </a:cubicBezTo>
                  <a:lnTo>
                    <a:pt x="2552700" y="1281113"/>
                  </a:lnTo>
                  <a:close/>
                </a:path>
              </a:pathLst>
            </a:custGeom>
            <a:gradFill>
              <a:gsLst>
                <a:gs pos="410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B1D4BB51-2B55-483E-AC36-2908782E0A44}"/>
                </a:ext>
              </a:extLst>
            </p:cNvPr>
            <p:cNvSpPr/>
            <p:nvPr/>
          </p:nvSpPr>
          <p:spPr>
            <a:xfrm>
              <a:off x="2154650" y="1036418"/>
              <a:ext cx="1999272" cy="1771650"/>
            </a:xfrm>
            <a:custGeom>
              <a:avLst/>
              <a:gdLst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61772 w 1999272"/>
                <a:gd name="connsiteY26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84632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84632 w 1999272"/>
                <a:gd name="connsiteY26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99272" h="1771650">
                  <a:moveTo>
                    <a:pt x="1999094" y="424815"/>
                  </a:moveTo>
                  <a:cubicBezTo>
                    <a:pt x="1943849" y="352425"/>
                    <a:pt x="1890509" y="278130"/>
                    <a:pt x="1833359" y="206692"/>
                  </a:cubicBezTo>
                  <a:cubicBezTo>
                    <a:pt x="1740967" y="91440"/>
                    <a:pt x="1624762" y="14288"/>
                    <a:pt x="1474267" y="4763"/>
                  </a:cubicBezTo>
                  <a:cubicBezTo>
                    <a:pt x="1419022" y="1905"/>
                    <a:pt x="1363777" y="3810"/>
                    <a:pt x="1308532" y="2858"/>
                  </a:cubicBezTo>
                  <a:cubicBezTo>
                    <a:pt x="1305674" y="24765"/>
                    <a:pt x="1298054" y="51435"/>
                    <a:pt x="1294244" y="64770"/>
                  </a:cubicBezTo>
                  <a:cubicBezTo>
                    <a:pt x="1277099" y="128588"/>
                    <a:pt x="1227569" y="152400"/>
                    <a:pt x="1165657" y="169545"/>
                  </a:cubicBezTo>
                  <a:cubicBezTo>
                    <a:pt x="1083742" y="184785"/>
                    <a:pt x="980872" y="172403"/>
                    <a:pt x="928484" y="72390"/>
                  </a:cubicBezTo>
                  <a:cubicBezTo>
                    <a:pt x="895147" y="16192"/>
                    <a:pt x="887527" y="7620"/>
                    <a:pt x="875144" y="0"/>
                  </a:cubicBezTo>
                  <a:cubicBezTo>
                    <a:pt x="833234" y="2858"/>
                    <a:pt x="541769" y="20955"/>
                    <a:pt x="483667" y="54292"/>
                  </a:cubicBezTo>
                  <a:cubicBezTo>
                    <a:pt x="359842" y="126683"/>
                    <a:pt x="299834" y="228600"/>
                    <a:pt x="263639" y="360997"/>
                  </a:cubicBezTo>
                  <a:cubicBezTo>
                    <a:pt x="221729" y="513397"/>
                    <a:pt x="160769" y="660083"/>
                    <a:pt x="103619" y="807720"/>
                  </a:cubicBezTo>
                  <a:cubicBezTo>
                    <a:pt x="77902" y="874395"/>
                    <a:pt x="-13538" y="1179195"/>
                    <a:pt x="1702" y="1269682"/>
                  </a:cubicBezTo>
                  <a:cubicBezTo>
                    <a:pt x="29324" y="1384935"/>
                    <a:pt x="42659" y="1427798"/>
                    <a:pt x="179819" y="1448753"/>
                  </a:cubicBezTo>
                  <a:cubicBezTo>
                    <a:pt x="328409" y="1452563"/>
                    <a:pt x="476999" y="1452563"/>
                    <a:pt x="625589" y="1451610"/>
                  </a:cubicBezTo>
                  <a:cubicBezTo>
                    <a:pt x="625589" y="1451610"/>
                    <a:pt x="626542" y="1741170"/>
                    <a:pt x="625589" y="1770698"/>
                  </a:cubicBezTo>
                  <a:lnTo>
                    <a:pt x="1638097" y="1771650"/>
                  </a:lnTo>
                  <a:cubicBezTo>
                    <a:pt x="1617142" y="1416368"/>
                    <a:pt x="1649527" y="1078230"/>
                    <a:pt x="1723822" y="675322"/>
                  </a:cubicBezTo>
                  <a:cubicBezTo>
                    <a:pt x="1785734" y="754380"/>
                    <a:pt x="1843837" y="825818"/>
                    <a:pt x="1901940" y="899160"/>
                  </a:cubicBezTo>
                  <a:cubicBezTo>
                    <a:pt x="1944802" y="803910"/>
                    <a:pt x="2002904" y="441960"/>
                    <a:pt x="1999094" y="424815"/>
                  </a:cubicBezTo>
                  <a:lnTo>
                    <a:pt x="1999094" y="424815"/>
                  </a:lnTo>
                  <a:close/>
                  <a:moveTo>
                    <a:pt x="604226" y="1170079"/>
                  </a:moveTo>
                  <a:lnTo>
                    <a:pt x="420802" y="1151573"/>
                  </a:lnTo>
                  <a:cubicBezTo>
                    <a:pt x="389369" y="1146810"/>
                    <a:pt x="381749" y="1141095"/>
                    <a:pt x="394132" y="1109663"/>
                  </a:cubicBezTo>
                  <a:cubicBezTo>
                    <a:pt x="431279" y="1019175"/>
                    <a:pt x="538912" y="727710"/>
                    <a:pt x="554152" y="693420"/>
                  </a:cubicBezTo>
                  <a:cubicBezTo>
                    <a:pt x="592434" y="856977"/>
                    <a:pt x="606857" y="1070860"/>
                    <a:pt x="604226" y="1170079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7685E463-ECAF-4BDA-95BF-0F9EF99FFB78}"/>
                </a:ext>
              </a:extLst>
            </p:cNvPr>
            <p:cNvSpPr/>
            <p:nvPr/>
          </p:nvSpPr>
          <p:spPr>
            <a:xfrm>
              <a:off x="3384849" y="1184055"/>
              <a:ext cx="2579597" cy="130587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97CAE06-1454-4B69-B455-B2498042FE8F}"/>
                </a:ext>
              </a:extLst>
            </p:cNvPr>
            <p:cNvSpPr/>
            <p:nvPr/>
          </p:nvSpPr>
          <p:spPr>
            <a:xfrm>
              <a:off x="3763779" y="6170393"/>
              <a:ext cx="761873" cy="266974"/>
            </a:xfrm>
            <a:custGeom>
              <a:avLst/>
              <a:gdLst>
                <a:gd name="connsiteX0" fmla="*/ 755725 w 761873"/>
                <a:gd name="connsiteY0" fmla="*/ 200025 h 266974"/>
                <a:gd name="connsiteX1" fmla="*/ 621423 w 761873"/>
                <a:gd name="connsiteY1" fmla="*/ 123825 h 266974"/>
                <a:gd name="connsiteX2" fmla="*/ 344245 w 761873"/>
                <a:gd name="connsiteY2" fmla="*/ 26670 h 266974"/>
                <a:gd name="connsiteX3" fmla="*/ 298525 w 761873"/>
                <a:gd name="connsiteY3" fmla="*/ 0 h 266974"/>
                <a:gd name="connsiteX4" fmla="*/ 291858 w 761873"/>
                <a:gd name="connsiteY4" fmla="*/ 5715 h 266974"/>
                <a:gd name="connsiteX5" fmla="*/ 82308 w 761873"/>
                <a:gd name="connsiteY5" fmla="*/ 13335 h 266974"/>
                <a:gd name="connsiteX6" fmla="*/ 82308 w 761873"/>
                <a:gd name="connsiteY6" fmla="*/ 13335 h 266974"/>
                <a:gd name="connsiteX7" fmla="*/ 82308 w 761873"/>
                <a:gd name="connsiteY7" fmla="*/ 13335 h 266974"/>
                <a:gd name="connsiteX8" fmla="*/ 38492 w 761873"/>
                <a:gd name="connsiteY8" fmla="*/ 66675 h 266974"/>
                <a:gd name="connsiteX9" fmla="*/ 392 w 761873"/>
                <a:gd name="connsiteY9" fmla="*/ 266700 h 266974"/>
                <a:gd name="connsiteX10" fmla="*/ 711910 w 761873"/>
                <a:gd name="connsiteY10" fmla="*/ 266700 h 266974"/>
                <a:gd name="connsiteX11" fmla="*/ 755725 w 761873"/>
                <a:gd name="connsiteY11" fmla="*/ 200025 h 266974"/>
                <a:gd name="connsiteX12" fmla="*/ 755725 w 76187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873" h="266974">
                  <a:moveTo>
                    <a:pt x="755725" y="200025"/>
                  </a:moveTo>
                  <a:cubicBezTo>
                    <a:pt x="731912" y="136207"/>
                    <a:pt x="679525" y="125730"/>
                    <a:pt x="621423" y="123825"/>
                  </a:cubicBezTo>
                  <a:cubicBezTo>
                    <a:pt x="519505" y="118110"/>
                    <a:pt x="426160" y="89535"/>
                    <a:pt x="344245" y="26670"/>
                  </a:cubicBezTo>
                  <a:cubicBezTo>
                    <a:pt x="329958" y="15240"/>
                    <a:pt x="314717" y="5715"/>
                    <a:pt x="298525" y="0"/>
                  </a:cubicBezTo>
                  <a:cubicBezTo>
                    <a:pt x="296620" y="1905"/>
                    <a:pt x="294715" y="3810"/>
                    <a:pt x="291858" y="5715"/>
                  </a:cubicBezTo>
                  <a:cubicBezTo>
                    <a:pt x="223277" y="35243"/>
                    <a:pt x="152792" y="20002"/>
                    <a:pt x="82308" y="13335"/>
                  </a:cubicBezTo>
                  <a:lnTo>
                    <a:pt x="82308" y="13335"/>
                  </a:lnTo>
                  <a:lnTo>
                    <a:pt x="82308" y="13335"/>
                  </a:lnTo>
                  <a:cubicBezTo>
                    <a:pt x="40398" y="7620"/>
                    <a:pt x="40398" y="39052"/>
                    <a:pt x="38492" y="66675"/>
                  </a:cubicBezTo>
                  <a:cubicBezTo>
                    <a:pt x="21348" y="132398"/>
                    <a:pt x="-3417" y="196215"/>
                    <a:pt x="392" y="266700"/>
                  </a:cubicBezTo>
                  <a:cubicBezTo>
                    <a:pt x="168033" y="265748"/>
                    <a:pt x="659523" y="267652"/>
                    <a:pt x="711910" y="266700"/>
                  </a:cubicBezTo>
                  <a:cubicBezTo>
                    <a:pt x="755725" y="265748"/>
                    <a:pt x="771917" y="243840"/>
                    <a:pt x="755725" y="200025"/>
                  </a:cubicBezTo>
                  <a:lnTo>
                    <a:pt x="75572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8F6E35AA-6912-4C3B-8533-9A407B9F1DC8}"/>
                </a:ext>
              </a:extLst>
            </p:cNvPr>
            <p:cNvSpPr/>
            <p:nvPr/>
          </p:nvSpPr>
          <p:spPr>
            <a:xfrm>
              <a:off x="3181959" y="6170393"/>
              <a:ext cx="753143" cy="266974"/>
            </a:xfrm>
            <a:custGeom>
              <a:avLst/>
              <a:gdLst>
                <a:gd name="connsiteX0" fmla="*/ 746995 w 753143"/>
                <a:gd name="connsiteY0" fmla="*/ 200025 h 266974"/>
                <a:gd name="connsiteX1" fmla="*/ 614598 w 753143"/>
                <a:gd name="connsiteY1" fmla="*/ 123825 h 266974"/>
                <a:gd name="connsiteX2" fmla="*/ 341230 w 753143"/>
                <a:gd name="connsiteY2" fmla="*/ 26670 h 266974"/>
                <a:gd name="connsiteX3" fmla="*/ 295510 w 753143"/>
                <a:gd name="connsiteY3" fmla="*/ 0 h 266974"/>
                <a:gd name="connsiteX4" fmla="*/ 288843 w 753143"/>
                <a:gd name="connsiteY4" fmla="*/ 5715 h 266974"/>
                <a:gd name="connsiteX5" fmla="*/ 82150 w 753143"/>
                <a:gd name="connsiteY5" fmla="*/ 13335 h 266974"/>
                <a:gd name="connsiteX6" fmla="*/ 82150 w 753143"/>
                <a:gd name="connsiteY6" fmla="*/ 13335 h 266974"/>
                <a:gd name="connsiteX7" fmla="*/ 82150 w 753143"/>
                <a:gd name="connsiteY7" fmla="*/ 13335 h 266974"/>
                <a:gd name="connsiteX8" fmla="*/ 38335 w 753143"/>
                <a:gd name="connsiteY8" fmla="*/ 66675 h 266974"/>
                <a:gd name="connsiteX9" fmla="*/ 235 w 753143"/>
                <a:gd name="connsiteY9" fmla="*/ 266700 h 266974"/>
                <a:gd name="connsiteX10" fmla="*/ 703180 w 753143"/>
                <a:gd name="connsiteY10" fmla="*/ 266700 h 266974"/>
                <a:gd name="connsiteX11" fmla="*/ 746995 w 753143"/>
                <a:gd name="connsiteY11" fmla="*/ 200025 h 266974"/>
                <a:gd name="connsiteX12" fmla="*/ 746995 w 75314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3143" h="266974">
                  <a:moveTo>
                    <a:pt x="746995" y="200025"/>
                  </a:moveTo>
                  <a:cubicBezTo>
                    <a:pt x="723182" y="136207"/>
                    <a:pt x="671748" y="125730"/>
                    <a:pt x="614598" y="123825"/>
                  </a:cubicBezTo>
                  <a:cubicBezTo>
                    <a:pt x="514585" y="118110"/>
                    <a:pt x="422193" y="89535"/>
                    <a:pt x="341230" y="26670"/>
                  </a:cubicBezTo>
                  <a:cubicBezTo>
                    <a:pt x="326943" y="15240"/>
                    <a:pt x="312655" y="5715"/>
                    <a:pt x="295510" y="0"/>
                  </a:cubicBezTo>
                  <a:cubicBezTo>
                    <a:pt x="293605" y="1905"/>
                    <a:pt x="291700" y="3810"/>
                    <a:pt x="288843" y="5715"/>
                  </a:cubicBezTo>
                  <a:cubicBezTo>
                    <a:pt x="221215" y="35243"/>
                    <a:pt x="151682" y="20002"/>
                    <a:pt x="82150" y="13335"/>
                  </a:cubicBezTo>
                  <a:lnTo>
                    <a:pt x="82150" y="13335"/>
                  </a:lnTo>
                  <a:lnTo>
                    <a:pt x="82150" y="13335"/>
                  </a:lnTo>
                  <a:cubicBezTo>
                    <a:pt x="41193" y="7620"/>
                    <a:pt x="41193" y="39052"/>
                    <a:pt x="38335" y="66675"/>
                  </a:cubicBezTo>
                  <a:cubicBezTo>
                    <a:pt x="21190" y="132398"/>
                    <a:pt x="-2622" y="196215"/>
                    <a:pt x="235" y="266700"/>
                  </a:cubicBezTo>
                  <a:cubicBezTo>
                    <a:pt x="165970" y="265748"/>
                    <a:pt x="651745" y="267652"/>
                    <a:pt x="703180" y="266700"/>
                  </a:cubicBezTo>
                  <a:cubicBezTo>
                    <a:pt x="746995" y="265748"/>
                    <a:pt x="763188" y="243840"/>
                    <a:pt x="746995" y="200025"/>
                  </a:cubicBezTo>
                  <a:lnTo>
                    <a:pt x="74699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9A76D2D2-8965-491C-BE36-6B4D4E155DEB}"/>
                </a:ext>
              </a:extLst>
            </p:cNvPr>
            <p:cNvSpPr/>
            <p:nvPr/>
          </p:nvSpPr>
          <p:spPr>
            <a:xfrm>
              <a:off x="3118377" y="2227446"/>
              <a:ext cx="630554" cy="255965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223E850-AF69-45D9-A9CD-DF7277D9A563}"/>
                </a:ext>
              </a:extLst>
            </p:cNvPr>
            <p:cNvSpPr/>
            <p:nvPr/>
          </p:nvSpPr>
          <p:spPr>
            <a:xfrm>
              <a:off x="4868071" y="1741251"/>
              <a:ext cx="200085" cy="238141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6EF7527-CFA9-4136-A1C1-0FB0C814420B}"/>
                </a:ext>
              </a:extLst>
            </p:cNvPr>
            <p:cNvSpPr/>
            <p:nvPr/>
          </p:nvSpPr>
          <p:spPr>
            <a:xfrm>
              <a:off x="2497347" y="2503268"/>
              <a:ext cx="504825" cy="9525"/>
            </a:xfrm>
            <a:custGeom>
              <a:avLst/>
              <a:gdLst>
                <a:gd name="connsiteX0" fmla="*/ 504825 w 504825"/>
                <a:gd name="connsiteY0" fmla="*/ 9525 h 9525"/>
                <a:gd name="connsiteX1" fmla="*/ 0 w 504825"/>
                <a:gd name="connsiteY1" fmla="*/ 9525 h 9525"/>
                <a:gd name="connsiteX2" fmla="*/ 0 w 504825"/>
                <a:gd name="connsiteY2" fmla="*/ 0 h 9525"/>
                <a:gd name="connsiteX3" fmla="*/ 504825 w 504825"/>
                <a:gd name="connsiteY3" fmla="*/ 0 h 9525"/>
                <a:gd name="connsiteX4" fmla="*/ 504825 w 504825"/>
                <a:gd name="connsiteY4" fmla="*/ 9525 h 9525"/>
                <a:gd name="connsiteX5" fmla="*/ 504825 w 504825"/>
                <a:gd name="connsiteY5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9525">
                  <a:moveTo>
                    <a:pt x="504825" y="9525"/>
                  </a:moveTo>
                  <a:cubicBezTo>
                    <a:pt x="336233" y="9525"/>
                    <a:pt x="168592" y="9525"/>
                    <a:pt x="0" y="9525"/>
                  </a:cubicBezTo>
                  <a:cubicBezTo>
                    <a:pt x="0" y="6668"/>
                    <a:pt x="0" y="2857"/>
                    <a:pt x="0" y="0"/>
                  </a:cubicBezTo>
                  <a:cubicBezTo>
                    <a:pt x="168592" y="0"/>
                    <a:pt x="336233" y="0"/>
                    <a:pt x="504825" y="0"/>
                  </a:cubicBezTo>
                  <a:cubicBezTo>
                    <a:pt x="504825" y="2857"/>
                    <a:pt x="504825" y="5715"/>
                    <a:pt x="504825" y="9525"/>
                  </a:cubicBezTo>
                  <a:lnTo>
                    <a:pt x="504825" y="9525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96680E4E-7BBA-4DC2-8FE8-BC50C9E5832D}"/>
                </a:ext>
              </a:extLst>
            </p:cNvPr>
            <p:cNvSpPr/>
            <p:nvPr/>
          </p:nvSpPr>
          <p:spPr>
            <a:xfrm>
              <a:off x="3467944" y="2503268"/>
              <a:ext cx="428625" cy="9525"/>
            </a:xfrm>
            <a:custGeom>
              <a:avLst/>
              <a:gdLst>
                <a:gd name="connsiteX0" fmla="*/ 953 w 428625"/>
                <a:gd name="connsiteY0" fmla="*/ 0 h 9525"/>
                <a:gd name="connsiteX1" fmla="*/ 428625 w 428625"/>
                <a:gd name="connsiteY1" fmla="*/ 0 h 9525"/>
                <a:gd name="connsiteX2" fmla="*/ 428625 w 428625"/>
                <a:gd name="connsiteY2" fmla="*/ 9525 h 9525"/>
                <a:gd name="connsiteX3" fmla="*/ 0 w 428625"/>
                <a:gd name="connsiteY3" fmla="*/ 9525 h 9525"/>
                <a:gd name="connsiteX4" fmla="*/ 953 w 428625"/>
                <a:gd name="connsiteY4" fmla="*/ 0 h 9525"/>
                <a:gd name="connsiteX5" fmla="*/ 953 w 4286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9525">
                  <a:moveTo>
                    <a:pt x="953" y="0"/>
                  </a:moveTo>
                  <a:cubicBezTo>
                    <a:pt x="143828" y="0"/>
                    <a:pt x="286703" y="0"/>
                    <a:pt x="428625" y="0"/>
                  </a:cubicBezTo>
                  <a:cubicBezTo>
                    <a:pt x="428625" y="2857"/>
                    <a:pt x="428625" y="6668"/>
                    <a:pt x="428625" y="9525"/>
                  </a:cubicBezTo>
                  <a:cubicBezTo>
                    <a:pt x="285750" y="9525"/>
                    <a:pt x="142875" y="9525"/>
                    <a:pt x="0" y="9525"/>
                  </a:cubicBezTo>
                  <a:cubicBezTo>
                    <a:pt x="953" y="6668"/>
                    <a:pt x="953" y="381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7860EF73-6778-4DF8-BE2F-B5B264FF7125}"/>
                </a:ext>
              </a:extLst>
            </p:cNvPr>
            <p:cNvSpPr/>
            <p:nvPr/>
          </p:nvSpPr>
          <p:spPr>
            <a:xfrm>
              <a:off x="3240195" y="6046206"/>
              <a:ext cx="257276" cy="152791"/>
            </a:xfrm>
            <a:custGeom>
              <a:avLst/>
              <a:gdLst>
                <a:gd name="connsiteX0" fmla="*/ 227749 w 257276"/>
                <a:gd name="connsiteY0" fmla="*/ 131806 h 152791"/>
                <a:gd name="connsiteX1" fmla="*/ 102 w 257276"/>
                <a:gd name="connsiteY1" fmla="*/ 139426 h 152791"/>
                <a:gd name="connsiteX2" fmla="*/ 13437 w 257276"/>
                <a:gd name="connsiteY2" fmla="*/ 7981 h 152791"/>
                <a:gd name="connsiteX3" fmla="*/ 257277 w 257276"/>
                <a:gd name="connsiteY3" fmla="*/ 7029 h 152791"/>
                <a:gd name="connsiteX4" fmla="*/ 227749 w 257276"/>
                <a:gd name="connsiteY4" fmla="*/ 131806 h 152791"/>
                <a:gd name="connsiteX5" fmla="*/ 227749 w 257276"/>
                <a:gd name="connsiteY5" fmla="*/ 131806 h 15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76" h="152791">
                  <a:moveTo>
                    <a:pt x="227749" y="131806"/>
                  </a:moveTo>
                  <a:cubicBezTo>
                    <a:pt x="159169" y="160381"/>
                    <a:pt x="-4661" y="156572"/>
                    <a:pt x="102" y="139426"/>
                  </a:cubicBezTo>
                  <a:cubicBezTo>
                    <a:pt x="12484" y="103231"/>
                    <a:pt x="11532" y="47034"/>
                    <a:pt x="13437" y="7981"/>
                  </a:cubicBezTo>
                  <a:cubicBezTo>
                    <a:pt x="19152" y="-2496"/>
                    <a:pt x="250609" y="-2496"/>
                    <a:pt x="257277" y="7029"/>
                  </a:cubicBezTo>
                  <a:cubicBezTo>
                    <a:pt x="251562" y="36556"/>
                    <a:pt x="242037" y="122281"/>
                    <a:pt x="227749" y="131806"/>
                  </a:cubicBezTo>
                  <a:lnTo>
                    <a:pt x="227749" y="131806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884F7232-85D1-4BA9-8D2C-E57E1CF823E3}"/>
                </a:ext>
              </a:extLst>
            </p:cNvPr>
            <p:cNvSpPr/>
            <p:nvPr/>
          </p:nvSpPr>
          <p:spPr>
            <a:xfrm>
              <a:off x="3831407" y="6065618"/>
              <a:ext cx="256614" cy="133588"/>
            </a:xfrm>
            <a:custGeom>
              <a:avLst/>
              <a:gdLst>
                <a:gd name="connsiteX0" fmla="*/ 256614 w 256614"/>
                <a:gd name="connsiteY0" fmla="*/ 0 h 133588"/>
                <a:gd name="connsiteX1" fmla="*/ 227087 w 256614"/>
                <a:gd name="connsiteY1" fmla="*/ 115252 h 133588"/>
                <a:gd name="connsiteX2" fmla="*/ 392 w 256614"/>
                <a:gd name="connsiteY2" fmla="*/ 118110 h 133588"/>
                <a:gd name="connsiteX3" fmla="*/ 25157 w 256614"/>
                <a:gd name="connsiteY3" fmla="*/ 1905 h 133588"/>
                <a:gd name="connsiteX4" fmla="*/ 256614 w 256614"/>
                <a:gd name="connsiteY4" fmla="*/ 0 h 133588"/>
                <a:gd name="connsiteX5" fmla="*/ 256614 w 256614"/>
                <a:gd name="connsiteY5" fmla="*/ 0 h 13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614" h="133588">
                  <a:moveTo>
                    <a:pt x="256614" y="0"/>
                  </a:moveTo>
                  <a:cubicBezTo>
                    <a:pt x="248042" y="27623"/>
                    <a:pt x="229944" y="100965"/>
                    <a:pt x="227087" y="115252"/>
                  </a:cubicBezTo>
                  <a:cubicBezTo>
                    <a:pt x="157554" y="132398"/>
                    <a:pt x="-9133" y="144780"/>
                    <a:pt x="392" y="118110"/>
                  </a:cubicBezTo>
                  <a:cubicBezTo>
                    <a:pt x="15632" y="92393"/>
                    <a:pt x="24204" y="30480"/>
                    <a:pt x="25157" y="1905"/>
                  </a:cubicBezTo>
                  <a:cubicBezTo>
                    <a:pt x="103262" y="952"/>
                    <a:pt x="176604" y="0"/>
                    <a:pt x="256614" y="0"/>
                  </a:cubicBezTo>
                  <a:lnTo>
                    <a:pt x="256614" y="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954C963-A143-4488-9F0B-8EB34DD31A64}"/>
                </a:ext>
              </a:extLst>
            </p:cNvPr>
            <p:cNvSpPr/>
            <p:nvPr/>
          </p:nvSpPr>
          <p:spPr>
            <a:xfrm>
              <a:off x="2621231" y="2789713"/>
              <a:ext cx="2066615" cy="3286743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6615" h="3286743">
                  <a:moveTo>
                    <a:pt x="1810643" y="474602"/>
                  </a:moveTo>
                  <a:cubicBezTo>
                    <a:pt x="1648718" y="434597"/>
                    <a:pt x="1526798" y="411737"/>
                    <a:pt x="1362968" y="379352"/>
                  </a:cubicBezTo>
                  <a:cubicBezTo>
                    <a:pt x="1321058" y="370780"/>
                    <a:pt x="1262003" y="326012"/>
                    <a:pt x="1255335" y="283150"/>
                  </a:cubicBezTo>
                  <a:cubicBezTo>
                    <a:pt x="1242953" y="206950"/>
                    <a:pt x="1221998" y="126940"/>
                    <a:pt x="1177231" y="1210"/>
                  </a:cubicBezTo>
                  <a:cubicBezTo>
                    <a:pt x="1086743" y="7877"/>
                    <a:pt x="226635" y="-1648"/>
                    <a:pt x="164723" y="257"/>
                  </a:cubicBezTo>
                  <a:cubicBezTo>
                    <a:pt x="133290" y="58360"/>
                    <a:pt x="110430" y="115510"/>
                    <a:pt x="93285" y="174565"/>
                  </a:cubicBezTo>
                  <a:cubicBezTo>
                    <a:pt x="64710" y="275530"/>
                    <a:pt x="21848" y="372685"/>
                    <a:pt x="5655" y="476507"/>
                  </a:cubicBezTo>
                  <a:cubicBezTo>
                    <a:pt x="-19110" y="627955"/>
                    <a:pt x="38040" y="804167"/>
                    <a:pt x="165675" y="894655"/>
                  </a:cubicBezTo>
                  <a:cubicBezTo>
                    <a:pt x="352365" y="1026100"/>
                    <a:pt x="641925" y="963235"/>
                    <a:pt x="855285" y="963235"/>
                  </a:cubicBezTo>
                  <a:cubicBezTo>
                    <a:pt x="953393" y="963235"/>
                    <a:pt x="943868" y="1066105"/>
                    <a:pt x="930533" y="1136590"/>
                  </a:cubicBezTo>
                  <a:cubicBezTo>
                    <a:pt x="866715" y="1460440"/>
                    <a:pt x="825758" y="1788100"/>
                    <a:pt x="785753" y="2115760"/>
                  </a:cubicBezTo>
                  <a:cubicBezTo>
                    <a:pt x="745748" y="2446277"/>
                    <a:pt x="623828" y="3182560"/>
                    <a:pt x="620018" y="3221612"/>
                  </a:cubicBezTo>
                  <a:cubicBezTo>
                    <a:pt x="618113" y="3238757"/>
                    <a:pt x="608588" y="3261617"/>
                    <a:pt x="639068" y="3267332"/>
                  </a:cubicBezTo>
                  <a:cubicBezTo>
                    <a:pt x="720983" y="3267332"/>
                    <a:pt x="801946" y="3266380"/>
                    <a:pt x="882908" y="3266380"/>
                  </a:cubicBezTo>
                  <a:cubicBezTo>
                    <a:pt x="921008" y="3271142"/>
                    <a:pt x="934343" y="3251140"/>
                    <a:pt x="943868" y="3215897"/>
                  </a:cubicBezTo>
                  <a:cubicBezTo>
                    <a:pt x="991493" y="3037780"/>
                    <a:pt x="1221046" y="2228155"/>
                    <a:pt x="1285815" y="2000507"/>
                  </a:cubicBezTo>
                  <a:cubicBezTo>
                    <a:pt x="1318200" y="1886207"/>
                    <a:pt x="1442025" y="1480442"/>
                    <a:pt x="1468696" y="1360427"/>
                  </a:cubicBezTo>
                  <a:cubicBezTo>
                    <a:pt x="1462981" y="1497587"/>
                    <a:pt x="1439168" y="1649035"/>
                    <a:pt x="1433453" y="1680467"/>
                  </a:cubicBezTo>
                  <a:cubicBezTo>
                    <a:pt x="1359158" y="2178625"/>
                    <a:pt x="1216283" y="3108265"/>
                    <a:pt x="1203900" y="3213992"/>
                  </a:cubicBezTo>
                  <a:cubicBezTo>
                    <a:pt x="1201043" y="3242567"/>
                    <a:pt x="1200090" y="3271142"/>
                    <a:pt x="1237238" y="3279715"/>
                  </a:cubicBezTo>
                  <a:cubicBezTo>
                    <a:pt x="1316296" y="3289240"/>
                    <a:pt x="1394400" y="3289240"/>
                    <a:pt x="1473458" y="3278762"/>
                  </a:cubicBezTo>
                  <a:cubicBezTo>
                    <a:pt x="1504890" y="3269237"/>
                    <a:pt x="1513463" y="3242567"/>
                    <a:pt x="1522035" y="3215897"/>
                  </a:cubicBezTo>
                  <a:cubicBezTo>
                    <a:pt x="1609665" y="2919670"/>
                    <a:pt x="1851600" y="1855727"/>
                    <a:pt x="1904940" y="1634747"/>
                  </a:cubicBezTo>
                  <a:cubicBezTo>
                    <a:pt x="1959233" y="1411862"/>
                    <a:pt x="2039243" y="1147067"/>
                    <a:pt x="2057340" y="917515"/>
                  </a:cubicBezTo>
                  <a:cubicBezTo>
                    <a:pt x="2076390" y="668912"/>
                    <a:pt x="2093535" y="544135"/>
                    <a:pt x="1810643" y="474602"/>
                  </a:cubicBezTo>
                  <a:lnTo>
                    <a:pt x="1810643" y="47460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0386505A-58BC-4ADE-A082-EDB2E70F5B43}"/>
                </a:ext>
              </a:extLst>
            </p:cNvPr>
            <p:cNvSpPr/>
            <p:nvPr/>
          </p:nvSpPr>
          <p:spPr>
            <a:xfrm>
              <a:off x="439947" y="2484218"/>
              <a:ext cx="6000750" cy="228600"/>
            </a:xfrm>
            <a:custGeom>
              <a:avLst/>
              <a:gdLst>
                <a:gd name="connsiteX0" fmla="*/ 5884545 w 6000750"/>
                <a:gd name="connsiteY0" fmla="*/ 228600 h 228600"/>
                <a:gd name="connsiteX1" fmla="*/ 115253 w 6000750"/>
                <a:gd name="connsiteY1" fmla="*/ 228600 h 228600"/>
                <a:gd name="connsiteX2" fmla="*/ 0 w 6000750"/>
                <a:gd name="connsiteY2" fmla="*/ 114300 h 228600"/>
                <a:gd name="connsiteX3" fmla="*/ 0 w 6000750"/>
                <a:gd name="connsiteY3" fmla="*/ 114300 h 228600"/>
                <a:gd name="connsiteX4" fmla="*/ 115253 w 6000750"/>
                <a:gd name="connsiteY4" fmla="*/ 0 h 228600"/>
                <a:gd name="connsiteX5" fmla="*/ 5885498 w 6000750"/>
                <a:gd name="connsiteY5" fmla="*/ 0 h 228600"/>
                <a:gd name="connsiteX6" fmla="*/ 6000750 w 6000750"/>
                <a:gd name="connsiteY6" fmla="*/ 114300 h 228600"/>
                <a:gd name="connsiteX7" fmla="*/ 6000750 w 6000750"/>
                <a:gd name="connsiteY7" fmla="*/ 114300 h 228600"/>
                <a:gd name="connsiteX8" fmla="*/ 5884545 w 6000750"/>
                <a:gd name="connsiteY8" fmla="*/ 228600 h 228600"/>
                <a:gd name="connsiteX9" fmla="*/ 5884545 w 6000750"/>
                <a:gd name="connsiteY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0" h="228600">
                  <a:moveTo>
                    <a:pt x="5884545" y="228600"/>
                  </a:moveTo>
                  <a:lnTo>
                    <a:pt x="115253" y="228600"/>
                  </a:lnTo>
                  <a:cubicBezTo>
                    <a:pt x="51435" y="228600"/>
                    <a:pt x="0" y="177165"/>
                    <a:pt x="0" y="114300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5253" y="0"/>
                  </a:cubicBezTo>
                  <a:lnTo>
                    <a:pt x="5885498" y="0"/>
                  </a:lnTo>
                  <a:cubicBezTo>
                    <a:pt x="5949315" y="0"/>
                    <a:pt x="6000750" y="51435"/>
                    <a:pt x="6000750" y="114300"/>
                  </a:cubicBezTo>
                  <a:lnTo>
                    <a:pt x="6000750" y="114300"/>
                  </a:lnTo>
                  <a:cubicBezTo>
                    <a:pt x="5999798" y="177165"/>
                    <a:pt x="5948363" y="228600"/>
                    <a:pt x="5884545" y="228600"/>
                  </a:cubicBezTo>
                  <a:lnTo>
                    <a:pt x="5884545" y="2286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6DFA2C2C-D72A-4657-AE30-45D179E42E49}"/>
                </a:ext>
              </a:extLst>
            </p:cNvPr>
            <p:cNvSpPr/>
            <p:nvPr/>
          </p:nvSpPr>
          <p:spPr>
            <a:xfrm>
              <a:off x="2756767" y="-373145"/>
              <a:ext cx="1083432" cy="1772278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7D2815F8-A45B-4890-8D21-BB340FD6EADF}"/>
                </a:ext>
              </a:extLst>
            </p:cNvPr>
            <p:cNvSpPr/>
            <p:nvPr/>
          </p:nvSpPr>
          <p:spPr>
            <a:xfrm>
              <a:off x="2621232" y="2791538"/>
              <a:ext cx="1554702" cy="3284917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1255335 w 2066614"/>
                <a:gd name="connsiteY2" fmla="*/ 283033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169538 w 2066614"/>
                <a:gd name="connsiteY1" fmla="*/ 361651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1915777"/>
                <a:gd name="connsiteY0" fmla="*/ 474485 h 3286626"/>
                <a:gd name="connsiteX1" fmla="*/ 1169538 w 1915777"/>
                <a:gd name="connsiteY1" fmla="*/ 361651 h 3286626"/>
                <a:gd name="connsiteX2" fmla="*/ 982774 w 1915777"/>
                <a:gd name="connsiteY2" fmla="*/ 221487 h 3286626"/>
                <a:gd name="connsiteX3" fmla="*/ 887085 w 1915777"/>
                <a:gd name="connsiteY3" fmla="*/ 9886 h 3286626"/>
                <a:gd name="connsiteX4" fmla="*/ 164723 w 1915777"/>
                <a:gd name="connsiteY4" fmla="*/ 140 h 3286626"/>
                <a:gd name="connsiteX5" fmla="*/ 93285 w 1915777"/>
                <a:gd name="connsiteY5" fmla="*/ 174448 h 3286626"/>
                <a:gd name="connsiteX6" fmla="*/ 5655 w 1915777"/>
                <a:gd name="connsiteY6" fmla="*/ 476390 h 3286626"/>
                <a:gd name="connsiteX7" fmla="*/ 165675 w 1915777"/>
                <a:gd name="connsiteY7" fmla="*/ 894538 h 3286626"/>
                <a:gd name="connsiteX8" fmla="*/ 855285 w 1915777"/>
                <a:gd name="connsiteY8" fmla="*/ 963118 h 3286626"/>
                <a:gd name="connsiteX9" fmla="*/ 930533 w 1915777"/>
                <a:gd name="connsiteY9" fmla="*/ 1136473 h 3286626"/>
                <a:gd name="connsiteX10" fmla="*/ 785753 w 1915777"/>
                <a:gd name="connsiteY10" fmla="*/ 2115643 h 3286626"/>
                <a:gd name="connsiteX11" fmla="*/ 620018 w 1915777"/>
                <a:gd name="connsiteY11" fmla="*/ 3221495 h 3286626"/>
                <a:gd name="connsiteX12" fmla="*/ 639068 w 1915777"/>
                <a:gd name="connsiteY12" fmla="*/ 3267215 h 3286626"/>
                <a:gd name="connsiteX13" fmla="*/ 882908 w 1915777"/>
                <a:gd name="connsiteY13" fmla="*/ 3266263 h 3286626"/>
                <a:gd name="connsiteX14" fmla="*/ 943868 w 1915777"/>
                <a:gd name="connsiteY14" fmla="*/ 3215780 h 3286626"/>
                <a:gd name="connsiteX15" fmla="*/ 1285815 w 1915777"/>
                <a:gd name="connsiteY15" fmla="*/ 2000390 h 3286626"/>
                <a:gd name="connsiteX16" fmla="*/ 1468696 w 1915777"/>
                <a:gd name="connsiteY16" fmla="*/ 1360310 h 3286626"/>
                <a:gd name="connsiteX17" fmla="*/ 1433453 w 1915777"/>
                <a:gd name="connsiteY17" fmla="*/ 1680350 h 3286626"/>
                <a:gd name="connsiteX18" fmla="*/ 1203900 w 1915777"/>
                <a:gd name="connsiteY18" fmla="*/ 3213875 h 3286626"/>
                <a:gd name="connsiteX19" fmla="*/ 1237238 w 1915777"/>
                <a:gd name="connsiteY19" fmla="*/ 3279598 h 3286626"/>
                <a:gd name="connsiteX20" fmla="*/ 1473458 w 1915777"/>
                <a:gd name="connsiteY20" fmla="*/ 3278645 h 3286626"/>
                <a:gd name="connsiteX21" fmla="*/ 1522035 w 1915777"/>
                <a:gd name="connsiteY21" fmla="*/ 3215780 h 3286626"/>
                <a:gd name="connsiteX22" fmla="*/ 1904940 w 1915777"/>
                <a:gd name="connsiteY22" fmla="*/ 1634630 h 3286626"/>
                <a:gd name="connsiteX23" fmla="*/ 1810643 w 1915777"/>
                <a:gd name="connsiteY23" fmla="*/ 474485 h 3286626"/>
                <a:gd name="connsiteX24" fmla="*/ 1810643 w 1915777"/>
                <a:gd name="connsiteY24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22035 w 1810643"/>
                <a:gd name="connsiteY21" fmla="*/ 3215780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65996 w 1810643"/>
                <a:gd name="connsiteY21" fmla="*/ 3206988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810643 w 1810643"/>
                <a:gd name="connsiteY21" fmla="*/ 474485 h 3286626"/>
                <a:gd name="connsiteX22" fmla="*/ 1810643 w 1810643"/>
                <a:gd name="connsiteY22" fmla="*/ 474485 h 3286626"/>
                <a:gd name="connsiteX0" fmla="*/ 1810643 w 1810643"/>
                <a:gd name="connsiteY0" fmla="*/ 474485 h 3279598"/>
                <a:gd name="connsiteX1" fmla="*/ 1169538 w 1810643"/>
                <a:gd name="connsiteY1" fmla="*/ 361651 h 3279598"/>
                <a:gd name="connsiteX2" fmla="*/ 982774 w 1810643"/>
                <a:gd name="connsiteY2" fmla="*/ 221487 h 3279598"/>
                <a:gd name="connsiteX3" fmla="*/ 887085 w 1810643"/>
                <a:gd name="connsiteY3" fmla="*/ 9886 h 3279598"/>
                <a:gd name="connsiteX4" fmla="*/ 164723 w 1810643"/>
                <a:gd name="connsiteY4" fmla="*/ 140 h 3279598"/>
                <a:gd name="connsiteX5" fmla="*/ 93285 w 1810643"/>
                <a:gd name="connsiteY5" fmla="*/ 174448 h 3279598"/>
                <a:gd name="connsiteX6" fmla="*/ 5655 w 1810643"/>
                <a:gd name="connsiteY6" fmla="*/ 476390 h 3279598"/>
                <a:gd name="connsiteX7" fmla="*/ 165675 w 1810643"/>
                <a:gd name="connsiteY7" fmla="*/ 894538 h 3279598"/>
                <a:gd name="connsiteX8" fmla="*/ 855285 w 1810643"/>
                <a:gd name="connsiteY8" fmla="*/ 963118 h 3279598"/>
                <a:gd name="connsiteX9" fmla="*/ 930533 w 1810643"/>
                <a:gd name="connsiteY9" fmla="*/ 1136473 h 3279598"/>
                <a:gd name="connsiteX10" fmla="*/ 785753 w 1810643"/>
                <a:gd name="connsiteY10" fmla="*/ 2115643 h 3279598"/>
                <a:gd name="connsiteX11" fmla="*/ 620018 w 1810643"/>
                <a:gd name="connsiteY11" fmla="*/ 3221495 h 3279598"/>
                <a:gd name="connsiteX12" fmla="*/ 639068 w 1810643"/>
                <a:gd name="connsiteY12" fmla="*/ 3267215 h 3279598"/>
                <a:gd name="connsiteX13" fmla="*/ 882908 w 1810643"/>
                <a:gd name="connsiteY13" fmla="*/ 3266263 h 3279598"/>
                <a:gd name="connsiteX14" fmla="*/ 943868 w 1810643"/>
                <a:gd name="connsiteY14" fmla="*/ 3215780 h 3279598"/>
                <a:gd name="connsiteX15" fmla="*/ 1285815 w 1810643"/>
                <a:gd name="connsiteY15" fmla="*/ 2000390 h 3279598"/>
                <a:gd name="connsiteX16" fmla="*/ 1468696 w 1810643"/>
                <a:gd name="connsiteY16" fmla="*/ 1360310 h 3279598"/>
                <a:gd name="connsiteX17" fmla="*/ 1433453 w 1810643"/>
                <a:gd name="connsiteY17" fmla="*/ 1680350 h 3279598"/>
                <a:gd name="connsiteX18" fmla="*/ 1203900 w 1810643"/>
                <a:gd name="connsiteY18" fmla="*/ 3213875 h 3279598"/>
                <a:gd name="connsiteX19" fmla="*/ 1237238 w 1810643"/>
                <a:gd name="connsiteY19" fmla="*/ 3279598 h 3279598"/>
                <a:gd name="connsiteX20" fmla="*/ 1810643 w 1810643"/>
                <a:gd name="connsiteY20" fmla="*/ 474485 h 3279598"/>
                <a:gd name="connsiteX21" fmla="*/ 1810643 w 1810643"/>
                <a:gd name="connsiteY21" fmla="*/ 474485 h 3279598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203900 w 1810643"/>
                <a:gd name="connsiteY18" fmla="*/ 3213875 h 3267215"/>
                <a:gd name="connsiteX19" fmla="*/ 1810643 w 1810643"/>
                <a:gd name="connsiteY19" fmla="*/ 474485 h 3267215"/>
                <a:gd name="connsiteX20" fmla="*/ 1810643 w 1810643"/>
                <a:gd name="connsiteY20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810643 w 1810643"/>
                <a:gd name="connsiteY18" fmla="*/ 474485 h 3267215"/>
                <a:gd name="connsiteX19" fmla="*/ 1810643 w 1810643"/>
                <a:gd name="connsiteY19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810643 w 1810643"/>
                <a:gd name="connsiteY18" fmla="*/ 474485 h 3267215"/>
                <a:gd name="connsiteX0" fmla="*/ 1494120 w 1810643"/>
                <a:gd name="connsiteY0" fmla="*/ 518446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494120 w 1810643"/>
                <a:gd name="connsiteY18" fmla="*/ 518446 h 3267215"/>
                <a:gd name="connsiteX0" fmla="*/ 1494120 w 1517404"/>
                <a:gd name="connsiteY0" fmla="*/ 518446 h 3267215"/>
                <a:gd name="connsiteX1" fmla="*/ 1169538 w 1517404"/>
                <a:gd name="connsiteY1" fmla="*/ 361651 h 3267215"/>
                <a:gd name="connsiteX2" fmla="*/ 982774 w 1517404"/>
                <a:gd name="connsiteY2" fmla="*/ 221487 h 3267215"/>
                <a:gd name="connsiteX3" fmla="*/ 887085 w 1517404"/>
                <a:gd name="connsiteY3" fmla="*/ 9886 h 3267215"/>
                <a:gd name="connsiteX4" fmla="*/ 164723 w 1517404"/>
                <a:gd name="connsiteY4" fmla="*/ 140 h 3267215"/>
                <a:gd name="connsiteX5" fmla="*/ 93285 w 1517404"/>
                <a:gd name="connsiteY5" fmla="*/ 174448 h 3267215"/>
                <a:gd name="connsiteX6" fmla="*/ 5655 w 1517404"/>
                <a:gd name="connsiteY6" fmla="*/ 476390 h 3267215"/>
                <a:gd name="connsiteX7" fmla="*/ 165675 w 1517404"/>
                <a:gd name="connsiteY7" fmla="*/ 894538 h 3267215"/>
                <a:gd name="connsiteX8" fmla="*/ 855285 w 1517404"/>
                <a:gd name="connsiteY8" fmla="*/ 963118 h 3267215"/>
                <a:gd name="connsiteX9" fmla="*/ 930533 w 1517404"/>
                <a:gd name="connsiteY9" fmla="*/ 1136473 h 3267215"/>
                <a:gd name="connsiteX10" fmla="*/ 785753 w 1517404"/>
                <a:gd name="connsiteY10" fmla="*/ 2115643 h 3267215"/>
                <a:gd name="connsiteX11" fmla="*/ 620018 w 1517404"/>
                <a:gd name="connsiteY11" fmla="*/ 3221495 h 3267215"/>
                <a:gd name="connsiteX12" fmla="*/ 639068 w 1517404"/>
                <a:gd name="connsiteY12" fmla="*/ 3267215 h 3267215"/>
                <a:gd name="connsiteX13" fmla="*/ 882908 w 1517404"/>
                <a:gd name="connsiteY13" fmla="*/ 3266263 h 3267215"/>
                <a:gd name="connsiteX14" fmla="*/ 943868 w 1517404"/>
                <a:gd name="connsiteY14" fmla="*/ 3215780 h 3267215"/>
                <a:gd name="connsiteX15" fmla="*/ 1285815 w 1517404"/>
                <a:gd name="connsiteY15" fmla="*/ 2000390 h 3267215"/>
                <a:gd name="connsiteX16" fmla="*/ 1468696 w 1517404"/>
                <a:gd name="connsiteY16" fmla="*/ 1360310 h 3267215"/>
                <a:gd name="connsiteX17" fmla="*/ 1494120 w 1517404"/>
                <a:gd name="connsiteY17" fmla="*/ 518446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467744 w 1500128"/>
                <a:gd name="connsiteY0" fmla="*/ 799800 h 3267215"/>
                <a:gd name="connsiteX1" fmla="*/ 1169538 w 1500128"/>
                <a:gd name="connsiteY1" fmla="*/ 361651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12436 w 1500128"/>
                <a:gd name="connsiteY2" fmla="*/ 370956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912436 w 1500128"/>
                <a:gd name="connsiteY2" fmla="*/ 371073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69539 w 1500128"/>
                <a:gd name="connsiteY1" fmla="*/ 546407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76536 w 1505343"/>
                <a:gd name="connsiteY0" fmla="*/ 755956 h 3267332"/>
                <a:gd name="connsiteX1" fmla="*/ 1169539 w 1505343"/>
                <a:gd name="connsiteY1" fmla="*/ 546407 h 3267332"/>
                <a:gd name="connsiteX2" fmla="*/ 824513 w 1505343"/>
                <a:gd name="connsiteY2" fmla="*/ 379865 h 3267332"/>
                <a:gd name="connsiteX3" fmla="*/ 816746 w 1505343"/>
                <a:gd name="connsiteY3" fmla="*/ 1210 h 3267332"/>
                <a:gd name="connsiteX4" fmla="*/ 164723 w 1505343"/>
                <a:gd name="connsiteY4" fmla="*/ 257 h 3267332"/>
                <a:gd name="connsiteX5" fmla="*/ 93285 w 1505343"/>
                <a:gd name="connsiteY5" fmla="*/ 174565 h 3267332"/>
                <a:gd name="connsiteX6" fmla="*/ 5655 w 1505343"/>
                <a:gd name="connsiteY6" fmla="*/ 476507 h 3267332"/>
                <a:gd name="connsiteX7" fmla="*/ 165675 w 1505343"/>
                <a:gd name="connsiteY7" fmla="*/ 894655 h 3267332"/>
                <a:gd name="connsiteX8" fmla="*/ 855285 w 1505343"/>
                <a:gd name="connsiteY8" fmla="*/ 963235 h 3267332"/>
                <a:gd name="connsiteX9" fmla="*/ 930533 w 1505343"/>
                <a:gd name="connsiteY9" fmla="*/ 1136590 h 3267332"/>
                <a:gd name="connsiteX10" fmla="*/ 785753 w 1505343"/>
                <a:gd name="connsiteY10" fmla="*/ 2115760 h 3267332"/>
                <a:gd name="connsiteX11" fmla="*/ 620018 w 1505343"/>
                <a:gd name="connsiteY11" fmla="*/ 3221612 h 3267332"/>
                <a:gd name="connsiteX12" fmla="*/ 639068 w 1505343"/>
                <a:gd name="connsiteY12" fmla="*/ 3267332 h 3267332"/>
                <a:gd name="connsiteX13" fmla="*/ 882908 w 1505343"/>
                <a:gd name="connsiteY13" fmla="*/ 3266380 h 3267332"/>
                <a:gd name="connsiteX14" fmla="*/ 943868 w 1505343"/>
                <a:gd name="connsiteY14" fmla="*/ 3215897 h 3267332"/>
                <a:gd name="connsiteX15" fmla="*/ 1285815 w 1505343"/>
                <a:gd name="connsiteY15" fmla="*/ 2000507 h 3267332"/>
                <a:gd name="connsiteX16" fmla="*/ 1468696 w 1505343"/>
                <a:gd name="connsiteY16" fmla="*/ 1360427 h 3267332"/>
                <a:gd name="connsiteX17" fmla="*/ 1476536 w 1505343"/>
                <a:gd name="connsiteY17" fmla="*/ 755956 h 3267332"/>
                <a:gd name="connsiteX0" fmla="*/ 1476536 w 1505343"/>
                <a:gd name="connsiteY0" fmla="*/ 773380 h 3284756"/>
                <a:gd name="connsiteX1" fmla="*/ 1169539 w 1505343"/>
                <a:gd name="connsiteY1" fmla="*/ 563831 h 3284756"/>
                <a:gd name="connsiteX2" fmla="*/ 824513 w 1505343"/>
                <a:gd name="connsiteY2" fmla="*/ 397289 h 3284756"/>
                <a:gd name="connsiteX3" fmla="*/ 816746 w 1505343"/>
                <a:gd name="connsiteY3" fmla="*/ 18634 h 3284756"/>
                <a:gd name="connsiteX4" fmla="*/ 155930 w 1505343"/>
                <a:gd name="connsiteY4" fmla="*/ 96 h 3284756"/>
                <a:gd name="connsiteX5" fmla="*/ 93285 w 1505343"/>
                <a:gd name="connsiteY5" fmla="*/ 191989 h 3284756"/>
                <a:gd name="connsiteX6" fmla="*/ 5655 w 1505343"/>
                <a:gd name="connsiteY6" fmla="*/ 493931 h 3284756"/>
                <a:gd name="connsiteX7" fmla="*/ 165675 w 1505343"/>
                <a:gd name="connsiteY7" fmla="*/ 912079 h 3284756"/>
                <a:gd name="connsiteX8" fmla="*/ 855285 w 1505343"/>
                <a:gd name="connsiteY8" fmla="*/ 980659 h 3284756"/>
                <a:gd name="connsiteX9" fmla="*/ 930533 w 1505343"/>
                <a:gd name="connsiteY9" fmla="*/ 1154014 h 3284756"/>
                <a:gd name="connsiteX10" fmla="*/ 785753 w 1505343"/>
                <a:gd name="connsiteY10" fmla="*/ 2133184 h 3284756"/>
                <a:gd name="connsiteX11" fmla="*/ 620018 w 1505343"/>
                <a:gd name="connsiteY11" fmla="*/ 3239036 h 3284756"/>
                <a:gd name="connsiteX12" fmla="*/ 639068 w 1505343"/>
                <a:gd name="connsiteY12" fmla="*/ 3284756 h 3284756"/>
                <a:gd name="connsiteX13" fmla="*/ 882908 w 1505343"/>
                <a:gd name="connsiteY13" fmla="*/ 3283804 h 3284756"/>
                <a:gd name="connsiteX14" fmla="*/ 943868 w 1505343"/>
                <a:gd name="connsiteY14" fmla="*/ 3233321 h 3284756"/>
                <a:gd name="connsiteX15" fmla="*/ 1285815 w 1505343"/>
                <a:gd name="connsiteY15" fmla="*/ 2017931 h 3284756"/>
                <a:gd name="connsiteX16" fmla="*/ 1468696 w 1505343"/>
                <a:gd name="connsiteY16" fmla="*/ 1377851 h 3284756"/>
                <a:gd name="connsiteX17" fmla="*/ 1476536 w 1505343"/>
                <a:gd name="connsiteY17" fmla="*/ 773380 h 3284756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24513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77267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77267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78332 w 1505343"/>
                <a:gd name="connsiteY1" fmla="*/ 52882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529290 w 1545795"/>
                <a:gd name="connsiteY0" fmla="*/ 773541 h 3284917"/>
                <a:gd name="connsiteX1" fmla="*/ 1178332 w 1545795"/>
                <a:gd name="connsiteY1" fmla="*/ 528822 h 3284917"/>
                <a:gd name="connsiteX2" fmla="*/ 850890 w 1545795"/>
                <a:gd name="connsiteY2" fmla="*/ 397450 h 3284917"/>
                <a:gd name="connsiteX3" fmla="*/ 834330 w 1545795"/>
                <a:gd name="connsiteY3" fmla="*/ 1209 h 3284917"/>
                <a:gd name="connsiteX4" fmla="*/ 155930 w 1545795"/>
                <a:gd name="connsiteY4" fmla="*/ 257 h 3284917"/>
                <a:gd name="connsiteX5" fmla="*/ 93285 w 1545795"/>
                <a:gd name="connsiteY5" fmla="*/ 192150 h 3284917"/>
                <a:gd name="connsiteX6" fmla="*/ 5655 w 1545795"/>
                <a:gd name="connsiteY6" fmla="*/ 494092 h 3284917"/>
                <a:gd name="connsiteX7" fmla="*/ 165675 w 1545795"/>
                <a:gd name="connsiteY7" fmla="*/ 912240 h 3284917"/>
                <a:gd name="connsiteX8" fmla="*/ 855285 w 1545795"/>
                <a:gd name="connsiteY8" fmla="*/ 980820 h 3284917"/>
                <a:gd name="connsiteX9" fmla="*/ 930533 w 1545795"/>
                <a:gd name="connsiteY9" fmla="*/ 1154175 h 3284917"/>
                <a:gd name="connsiteX10" fmla="*/ 785753 w 1545795"/>
                <a:gd name="connsiteY10" fmla="*/ 2133345 h 3284917"/>
                <a:gd name="connsiteX11" fmla="*/ 620018 w 1545795"/>
                <a:gd name="connsiteY11" fmla="*/ 3239197 h 3284917"/>
                <a:gd name="connsiteX12" fmla="*/ 639068 w 1545795"/>
                <a:gd name="connsiteY12" fmla="*/ 3284917 h 3284917"/>
                <a:gd name="connsiteX13" fmla="*/ 882908 w 1545795"/>
                <a:gd name="connsiteY13" fmla="*/ 3283965 h 3284917"/>
                <a:gd name="connsiteX14" fmla="*/ 943868 w 1545795"/>
                <a:gd name="connsiteY14" fmla="*/ 3233482 h 3284917"/>
                <a:gd name="connsiteX15" fmla="*/ 1285815 w 1545795"/>
                <a:gd name="connsiteY15" fmla="*/ 2018092 h 3284917"/>
                <a:gd name="connsiteX16" fmla="*/ 1468696 w 1545795"/>
                <a:gd name="connsiteY16" fmla="*/ 1378012 h 3284917"/>
                <a:gd name="connsiteX17" fmla="*/ 1529290 w 1545795"/>
                <a:gd name="connsiteY17" fmla="*/ 773541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54702"/>
                <a:gd name="connsiteY0" fmla="*/ 755957 h 3284917"/>
                <a:gd name="connsiteX1" fmla="*/ 1178332 w 1554702"/>
                <a:gd name="connsiteY1" fmla="*/ 528822 h 3284917"/>
                <a:gd name="connsiteX2" fmla="*/ 850890 w 1554702"/>
                <a:gd name="connsiteY2" fmla="*/ 397450 h 3284917"/>
                <a:gd name="connsiteX3" fmla="*/ 834330 w 1554702"/>
                <a:gd name="connsiteY3" fmla="*/ 1209 h 3284917"/>
                <a:gd name="connsiteX4" fmla="*/ 155930 w 1554702"/>
                <a:gd name="connsiteY4" fmla="*/ 257 h 3284917"/>
                <a:gd name="connsiteX5" fmla="*/ 93285 w 1554702"/>
                <a:gd name="connsiteY5" fmla="*/ 192150 h 3284917"/>
                <a:gd name="connsiteX6" fmla="*/ 5655 w 1554702"/>
                <a:gd name="connsiteY6" fmla="*/ 494092 h 3284917"/>
                <a:gd name="connsiteX7" fmla="*/ 165675 w 1554702"/>
                <a:gd name="connsiteY7" fmla="*/ 912240 h 3284917"/>
                <a:gd name="connsiteX8" fmla="*/ 855285 w 1554702"/>
                <a:gd name="connsiteY8" fmla="*/ 980820 h 3284917"/>
                <a:gd name="connsiteX9" fmla="*/ 930533 w 1554702"/>
                <a:gd name="connsiteY9" fmla="*/ 1154175 h 3284917"/>
                <a:gd name="connsiteX10" fmla="*/ 785753 w 1554702"/>
                <a:gd name="connsiteY10" fmla="*/ 2133345 h 3284917"/>
                <a:gd name="connsiteX11" fmla="*/ 620018 w 1554702"/>
                <a:gd name="connsiteY11" fmla="*/ 3239197 h 3284917"/>
                <a:gd name="connsiteX12" fmla="*/ 639068 w 1554702"/>
                <a:gd name="connsiteY12" fmla="*/ 3284917 h 3284917"/>
                <a:gd name="connsiteX13" fmla="*/ 882908 w 1554702"/>
                <a:gd name="connsiteY13" fmla="*/ 3283965 h 3284917"/>
                <a:gd name="connsiteX14" fmla="*/ 943868 w 1554702"/>
                <a:gd name="connsiteY14" fmla="*/ 3233482 h 3284917"/>
                <a:gd name="connsiteX15" fmla="*/ 1285815 w 1554702"/>
                <a:gd name="connsiteY15" fmla="*/ 2018092 h 3284917"/>
                <a:gd name="connsiteX16" fmla="*/ 1468696 w 1554702"/>
                <a:gd name="connsiteY16" fmla="*/ 1378012 h 3284917"/>
                <a:gd name="connsiteX17" fmla="*/ 1546875 w 1554702"/>
                <a:gd name="connsiteY17" fmla="*/ 755957 h 32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4702" h="3284917">
                  <a:moveTo>
                    <a:pt x="1546875" y="755957"/>
                  </a:moveTo>
                  <a:cubicBezTo>
                    <a:pt x="1497015" y="615890"/>
                    <a:pt x="1294330" y="588573"/>
                    <a:pt x="1178332" y="528822"/>
                  </a:cubicBezTo>
                  <a:cubicBezTo>
                    <a:pt x="1062334" y="469071"/>
                    <a:pt x="857558" y="440312"/>
                    <a:pt x="850890" y="397450"/>
                  </a:cubicBezTo>
                  <a:cubicBezTo>
                    <a:pt x="838508" y="321250"/>
                    <a:pt x="879097" y="126939"/>
                    <a:pt x="834330" y="1209"/>
                  </a:cubicBezTo>
                  <a:cubicBezTo>
                    <a:pt x="743842" y="7876"/>
                    <a:pt x="217842" y="-1648"/>
                    <a:pt x="155930" y="257"/>
                  </a:cubicBezTo>
                  <a:cubicBezTo>
                    <a:pt x="124497" y="58360"/>
                    <a:pt x="110430" y="133095"/>
                    <a:pt x="93285" y="192150"/>
                  </a:cubicBezTo>
                  <a:cubicBezTo>
                    <a:pt x="64710" y="293115"/>
                    <a:pt x="21848" y="390270"/>
                    <a:pt x="5655" y="494092"/>
                  </a:cubicBezTo>
                  <a:cubicBezTo>
                    <a:pt x="-19110" y="645540"/>
                    <a:pt x="38040" y="821752"/>
                    <a:pt x="165675" y="912240"/>
                  </a:cubicBezTo>
                  <a:cubicBezTo>
                    <a:pt x="352365" y="1043685"/>
                    <a:pt x="641925" y="980820"/>
                    <a:pt x="855285" y="980820"/>
                  </a:cubicBezTo>
                  <a:cubicBezTo>
                    <a:pt x="953393" y="980820"/>
                    <a:pt x="943868" y="1083690"/>
                    <a:pt x="930533" y="1154175"/>
                  </a:cubicBezTo>
                  <a:cubicBezTo>
                    <a:pt x="866715" y="1478025"/>
                    <a:pt x="825758" y="1805685"/>
                    <a:pt x="785753" y="2133345"/>
                  </a:cubicBezTo>
                  <a:cubicBezTo>
                    <a:pt x="745748" y="2463862"/>
                    <a:pt x="623828" y="3200145"/>
                    <a:pt x="620018" y="3239197"/>
                  </a:cubicBezTo>
                  <a:cubicBezTo>
                    <a:pt x="618113" y="3256342"/>
                    <a:pt x="608588" y="3279202"/>
                    <a:pt x="639068" y="3284917"/>
                  </a:cubicBezTo>
                  <a:lnTo>
                    <a:pt x="882908" y="3283965"/>
                  </a:lnTo>
                  <a:cubicBezTo>
                    <a:pt x="921008" y="3288727"/>
                    <a:pt x="934343" y="3268725"/>
                    <a:pt x="943868" y="3233482"/>
                  </a:cubicBezTo>
                  <a:cubicBezTo>
                    <a:pt x="991493" y="3055365"/>
                    <a:pt x="1221046" y="2245740"/>
                    <a:pt x="1285815" y="2018092"/>
                  </a:cubicBezTo>
                  <a:cubicBezTo>
                    <a:pt x="1318200" y="1903792"/>
                    <a:pt x="1442025" y="1498027"/>
                    <a:pt x="1468696" y="1378012"/>
                  </a:cubicBezTo>
                  <a:cubicBezTo>
                    <a:pt x="1503413" y="1131021"/>
                    <a:pt x="1579150" y="913607"/>
                    <a:pt x="1546875" y="75595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ight Triangle 1">
              <a:extLst>
                <a:ext uri="{FF2B5EF4-FFF2-40B4-BE49-F238E27FC236}">
                  <a16:creationId xmlns:a16="http://schemas.microsoft.com/office/drawing/2014/main" xmlns="" id="{54FEBB37-8933-45D0-B2C8-6E5A90E62C77}"/>
                </a:ext>
              </a:extLst>
            </p:cNvPr>
            <p:cNvSpPr/>
            <p:nvPr/>
          </p:nvSpPr>
          <p:spPr>
            <a:xfrm>
              <a:off x="2738661" y="1884809"/>
              <a:ext cx="446550" cy="369490"/>
            </a:xfrm>
            <a:custGeom>
              <a:avLst/>
              <a:gdLst>
                <a:gd name="connsiteX0" fmla="*/ 0 w 314519"/>
                <a:gd name="connsiteY0" fmla="*/ 314519 h 314519"/>
                <a:gd name="connsiteX1" fmla="*/ 0 w 314519"/>
                <a:gd name="connsiteY1" fmla="*/ 0 h 314519"/>
                <a:gd name="connsiteX2" fmla="*/ 314519 w 314519"/>
                <a:gd name="connsiteY2" fmla="*/ 314519 h 314519"/>
                <a:gd name="connsiteX3" fmla="*/ 0 w 314519"/>
                <a:gd name="connsiteY3" fmla="*/ 314519 h 314519"/>
                <a:gd name="connsiteX0" fmla="*/ 18107 w 332626"/>
                <a:gd name="connsiteY0" fmla="*/ 260198 h 260198"/>
                <a:gd name="connsiteX1" fmla="*/ 0 w 332626"/>
                <a:gd name="connsiteY1" fmla="*/ 0 h 260198"/>
                <a:gd name="connsiteX2" fmla="*/ 332626 w 332626"/>
                <a:gd name="connsiteY2" fmla="*/ 260198 h 260198"/>
                <a:gd name="connsiteX3" fmla="*/ 18107 w 332626"/>
                <a:gd name="connsiteY3" fmla="*/ 260198 h 260198"/>
                <a:gd name="connsiteX0" fmla="*/ 18107 w 340499"/>
                <a:gd name="connsiteY0" fmla="*/ 260198 h 296941"/>
                <a:gd name="connsiteX1" fmla="*/ 0 w 340499"/>
                <a:gd name="connsiteY1" fmla="*/ 0 h 296941"/>
                <a:gd name="connsiteX2" fmla="*/ 340499 w 340499"/>
                <a:gd name="connsiteY2" fmla="*/ 296941 h 296941"/>
                <a:gd name="connsiteX3" fmla="*/ 18107 w 340499"/>
                <a:gd name="connsiteY3" fmla="*/ 260198 h 296941"/>
                <a:gd name="connsiteX0" fmla="*/ 18107 w 358870"/>
                <a:gd name="connsiteY0" fmla="*/ 260198 h 296941"/>
                <a:gd name="connsiteX1" fmla="*/ 0 w 358870"/>
                <a:gd name="connsiteY1" fmla="*/ 0 h 296941"/>
                <a:gd name="connsiteX2" fmla="*/ 358870 w 358870"/>
                <a:gd name="connsiteY2" fmla="*/ 296941 h 296941"/>
                <a:gd name="connsiteX3" fmla="*/ 18107 w 358870"/>
                <a:gd name="connsiteY3" fmla="*/ 260198 h 29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70" h="296941">
                  <a:moveTo>
                    <a:pt x="18107" y="260198"/>
                  </a:moveTo>
                  <a:lnTo>
                    <a:pt x="0" y="0"/>
                  </a:lnTo>
                  <a:lnTo>
                    <a:pt x="358870" y="296941"/>
                  </a:lnTo>
                  <a:lnTo>
                    <a:pt x="18107" y="260198"/>
                  </a:lnTo>
                  <a:close/>
                </a:path>
              </a:pathLst>
            </a:custGeom>
            <a:gradFill>
              <a:gsLst>
                <a:gs pos="51000">
                  <a:srgbClr val="000000">
                    <a:alpha val="0"/>
                  </a:srgb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E2714A-BE29-4E83-A155-D5802C472B0A}"/>
              </a:ext>
            </a:extLst>
          </p:cNvPr>
          <p:cNvSpPr txBox="1"/>
          <p:nvPr/>
        </p:nvSpPr>
        <p:spPr>
          <a:xfrm>
            <a:off x="2131" y="5304974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77B8BD7-BC44-4CAF-8141-BF188F0F3ACC}"/>
              </a:ext>
            </a:extLst>
          </p:cNvPr>
          <p:cNvGrpSpPr/>
          <p:nvPr/>
        </p:nvGrpSpPr>
        <p:grpSpPr>
          <a:xfrm>
            <a:off x="4063736" y="795514"/>
            <a:ext cx="4064528" cy="1363510"/>
            <a:chOff x="977906" y="3662907"/>
            <a:chExt cx="4064528" cy="136351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D987440B-5B1F-435A-9E9C-7163AC9D1E13}"/>
                </a:ext>
              </a:extLst>
            </p:cNvPr>
            <p:cNvSpPr/>
            <p:nvPr/>
          </p:nvSpPr>
          <p:spPr>
            <a:xfrm>
              <a:off x="977906" y="3662907"/>
              <a:ext cx="2916174" cy="1293036"/>
            </a:xfrm>
            <a:custGeom>
              <a:avLst/>
              <a:gdLst>
                <a:gd name="connsiteX0" fmla="*/ 0 w 2916174"/>
                <a:gd name="connsiteY0" fmla="*/ 1289268 h 1293036"/>
                <a:gd name="connsiteX1" fmla="*/ 45978 w 2916174"/>
                <a:gd name="connsiteY1" fmla="*/ 1250073 h 1293036"/>
                <a:gd name="connsiteX2" fmla="*/ 114945 w 2916174"/>
                <a:gd name="connsiteY2" fmla="*/ 1195050 h 1293036"/>
                <a:gd name="connsiteX3" fmla="*/ 180897 w 2916174"/>
                <a:gd name="connsiteY3" fmla="*/ 1144550 h 1293036"/>
                <a:gd name="connsiteX4" fmla="*/ 349734 w 2916174"/>
                <a:gd name="connsiteY4" fmla="*/ 1006616 h 1293036"/>
                <a:gd name="connsiteX5" fmla="*/ 535907 w 2916174"/>
                <a:gd name="connsiteY5" fmla="*/ 857753 h 1293036"/>
                <a:gd name="connsiteX6" fmla="*/ 767305 w 2916174"/>
                <a:gd name="connsiteY6" fmla="*/ 671580 h 1293036"/>
                <a:gd name="connsiteX7" fmla="*/ 937272 w 2916174"/>
                <a:gd name="connsiteY7" fmla="*/ 535907 h 1293036"/>
                <a:gd name="connsiteX8" fmla="*/ 1097065 w 2916174"/>
                <a:gd name="connsiteY8" fmla="*/ 409656 h 1293036"/>
                <a:gd name="connsiteX9" fmla="*/ 1204095 w 2916174"/>
                <a:gd name="connsiteY9" fmla="*/ 324484 h 1293036"/>
                <a:gd name="connsiteX10" fmla="*/ 1355597 w 2916174"/>
                <a:gd name="connsiteY10" fmla="*/ 200871 h 1293036"/>
                <a:gd name="connsiteX11" fmla="*/ 1534986 w 2916174"/>
                <a:gd name="connsiteY11" fmla="*/ 58415 h 1293036"/>
                <a:gd name="connsiteX12" fmla="*/ 1599054 w 2916174"/>
                <a:gd name="connsiteY12" fmla="*/ 5653 h 1293036"/>
                <a:gd name="connsiteX13" fmla="*/ 1617897 w 2916174"/>
                <a:gd name="connsiteY13" fmla="*/ 0 h 1293036"/>
                <a:gd name="connsiteX14" fmla="*/ 2083330 w 2916174"/>
                <a:gd name="connsiteY14" fmla="*/ 0 h 1293036"/>
                <a:gd name="connsiteX15" fmla="*/ 2101420 w 2916174"/>
                <a:gd name="connsiteY15" fmla="*/ 7537 h 1293036"/>
                <a:gd name="connsiteX16" fmla="*/ 2339601 w 2916174"/>
                <a:gd name="connsiteY16" fmla="*/ 208031 h 1293036"/>
                <a:gd name="connsiteX17" fmla="*/ 2505423 w 2916174"/>
                <a:gd name="connsiteY17" fmla="*/ 346342 h 1293036"/>
                <a:gd name="connsiteX18" fmla="*/ 2896612 w 2916174"/>
                <a:gd name="connsiteY18" fmla="*/ 678364 h 1293036"/>
                <a:gd name="connsiteX19" fmla="*/ 2910933 w 2916174"/>
                <a:gd name="connsiteY19" fmla="*/ 726226 h 1293036"/>
                <a:gd name="connsiteX20" fmla="*/ 2815962 w 2916174"/>
                <a:gd name="connsiteY20" fmla="*/ 654244 h 1293036"/>
                <a:gd name="connsiteX21" fmla="*/ 2511453 w 2916174"/>
                <a:gd name="connsiteY21" fmla="*/ 414179 h 1293036"/>
                <a:gd name="connsiteX22" fmla="*/ 2108580 w 2916174"/>
                <a:gd name="connsiteY22" fmla="*/ 92710 h 1293036"/>
                <a:gd name="connsiteX23" fmla="*/ 2078431 w 2916174"/>
                <a:gd name="connsiteY23" fmla="*/ 91579 h 1293036"/>
                <a:gd name="connsiteX24" fmla="*/ 1783342 w 2916174"/>
                <a:gd name="connsiteY24" fmla="*/ 311670 h 1293036"/>
                <a:gd name="connsiteX25" fmla="*/ 1187890 w 2916174"/>
                <a:gd name="connsiteY25" fmla="*/ 759767 h 1293036"/>
                <a:gd name="connsiteX26" fmla="*/ 855492 w 2916174"/>
                <a:gd name="connsiteY26" fmla="*/ 1009254 h 1293036"/>
                <a:gd name="connsiteX27" fmla="*/ 585277 w 2916174"/>
                <a:gd name="connsiteY27" fmla="*/ 1212010 h 1293036"/>
                <a:gd name="connsiteX28" fmla="*/ 496713 w 2916174"/>
                <a:gd name="connsiteY28" fmla="*/ 1280600 h 1293036"/>
                <a:gd name="connsiteX29" fmla="*/ 462795 w 2916174"/>
                <a:gd name="connsiteY29" fmla="*/ 1293036 h 1293036"/>
                <a:gd name="connsiteX30" fmla="*/ 19974 w 2916174"/>
                <a:gd name="connsiteY30" fmla="*/ 1292660 h 1293036"/>
                <a:gd name="connsiteX31" fmla="*/ 0 w 2916174"/>
                <a:gd name="connsiteY31" fmla="*/ 1289268 h 129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6174" h="1293036">
                  <a:moveTo>
                    <a:pt x="0" y="1289268"/>
                  </a:moveTo>
                  <a:cubicBezTo>
                    <a:pt x="13944" y="1272685"/>
                    <a:pt x="31280" y="1262887"/>
                    <a:pt x="45978" y="1250073"/>
                  </a:cubicBezTo>
                  <a:cubicBezTo>
                    <a:pt x="68213" y="1230853"/>
                    <a:pt x="92333" y="1213894"/>
                    <a:pt x="114945" y="1195050"/>
                  </a:cubicBezTo>
                  <a:cubicBezTo>
                    <a:pt x="136426" y="1177338"/>
                    <a:pt x="160546" y="1163770"/>
                    <a:pt x="180897" y="1144550"/>
                  </a:cubicBezTo>
                  <a:cubicBezTo>
                    <a:pt x="234035" y="1094803"/>
                    <a:pt x="293958" y="1052971"/>
                    <a:pt x="349734" y="1006616"/>
                  </a:cubicBezTo>
                  <a:cubicBezTo>
                    <a:pt x="410787" y="955739"/>
                    <a:pt x="473724" y="907123"/>
                    <a:pt x="535907" y="857753"/>
                  </a:cubicBezTo>
                  <a:cubicBezTo>
                    <a:pt x="613165" y="795947"/>
                    <a:pt x="690423" y="733763"/>
                    <a:pt x="767305" y="671580"/>
                  </a:cubicBezTo>
                  <a:cubicBezTo>
                    <a:pt x="823835" y="626356"/>
                    <a:pt x="879611" y="580001"/>
                    <a:pt x="937272" y="535907"/>
                  </a:cubicBezTo>
                  <a:cubicBezTo>
                    <a:pt x="991164" y="494829"/>
                    <a:pt x="1042042" y="449604"/>
                    <a:pt x="1097065" y="409656"/>
                  </a:cubicBezTo>
                  <a:cubicBezTo>
                    <a:pt x="1133998" y="382899"/>
                    <a:pt x="1170177" y="354633"/>
                    <a:pt x="1204095" y="324484"/>
                  </a:cubicBezTo>
                  <a:cubicBezTo>
                    <a:pt x="1253088" y="281144"/>
                    <a:pt x="1305473" y="242327"/>
                    <a:pt x="1355597" y="200871"/>
                  </a:cubicBezTo>
                  <a:cubicBezTo>
                    <a:pt x="1414388" y="152255"/>
                    <a:pt x="1476194" y="107408"/>
                    <a:pt x="1534986" y="58415"/>
                  </a:cubicBezTo>
                  <a:cubicBezTo>
                    <a:pt x="1556091" y="40702"/>
                    <a:pt x="1579080" y="25250"/>
                    <a:pt x="1599054" y="5653"/>
                  </a:cubicBezTo>
                  <a:cubicBezTo>
                    <a:pt x="1604707" y="0"/>
                    <a:pt x="1611113" y="0"/>
                    <a:pt x="1617897" y="0"/>
                  </a:cubicBezTo>
                  <a:cubicBezTo>
                    <a:pt x="1773167" y="0"/>
                    <a:pt x="1928060" y="0"/>
                    <a:pt x="2083330" y="0"/>
                  </a:cubicBezTo>
                  <a:cubicBezTo>
                    <a:pt x="2090867" y="0"/>
                    <a:pt x="2095766" y="3015"/>
                    <a:pt x="2101420" y="7537"/>
                  </a:cubicBezTo>
                  <a:cubicBezTo>
                    <a:pt x="2180562" y="74620"/>
                    <a:pt x="2260081" y="141326"/>
                    <a:pt x="2339601" y="208031"/>
                  </a:cubicBezTo>
                  <a:cubicBezTo>
                    <a:pt x="2394623" y="254386"/>
                    <a:pt x="2450400" y="299987"/>
                    <a:pt x="2505423" y="346342"/>
                  </a:cubicBezTo>
                  <a:cubicBezTo>
                    <a:pt x="2635819" y="456765"/>
                    <a:pt x="2766216" y="567941"/>
                    <a:pt x="2896612" y="678364"/>
                  </a:cubicBezTo>
                  <a:cubicBezTo>
                    <a:pt x="2911687" y="691177"/>
                    <a:pt x="2923370" y="703991"/>
                    <a:pt x="2910933" y="726226"/>
                  </a:cubicBezTo>
                  <a:cubicBezTo>
                    <a:pt x="2877392" y="704744"/>
                    <a:pt x="2847243" y="678740"/>
                    <a:pt x="2815962" y="654244"/>
                  </a:cubicBezTo>
                  <a:cubicBezTo>
                    <a:pt x="2714208" y="574725"/>
                    <a:pt x="2612830" y="494452"/>
                    <a:pt x="2511453" y="414179"/>
                  </a:cubicBezTo>
                  <a:cubicBezTo>
                    <a:pt x="2376910" y="307148"/>
                    <a:pt x="2242745" y="200117"/>
                    <a:pt x="2108580" y="92710"/>
                  </a:cubicBezTo>
                  <a:cubicBezTo>
                    <a:pt x="2097274" y="83665"/>
                    <a:pt x="2090490" y="82534"/>
                    <a:pt x="2078431" y="91579"/>
                  </a:cubicBezTo>
                  <a:cubicBezTo>
                    <a:pt x="1980445" y="165445"/>
                    <a:pt x="1880951" y="237050"/>
                    <a:pt x="1783342" y="311670"/>
                  </a:cubicBezTo>
                  <a:cubicBezTo>
                    <a:pt x="1586240" y="462795"/>
                    <a:pt x="1386500" y="610527"/>
                    <a:pt x="1187890" y="759767"/>
                  </a:cubicBezTo>
                  <a:cubicBezTo>
                    <a:pt x="1077091" y="843055"/>
                    <a:pt x="965914" y="925589"/>
                    <a:pt x="855492" y="1009254"/>
                  </a:cubicBezTo>
                  <a:cubicBezTo>
                    <a:pt x="765797" y="1077468"/>
                    <a:pt x="676102" y="1145304"/>
                    <a:pt x="585277" y="1212010"/>
                  </a:cubicBezTo>
                  <a:cubicBezTo>
                    <a:pt x="555127" y="1234245"/>
                    <a:pt x="526109" y="1257611"/>
                    <a:pt x="496713" y="1280600"/>
                  </a:cubicBezTo>
                  <a:cubicBezTo>
                    <a:pt x="486537" y="1288514"/>
                    <a:pt x="476362" y="1293036"/>
                    <a:pt x="462795" y="1293036"/>
                  </a:cubicBezTo>
                  <a:cubicBezTo>
                    <a:pt x="315062" y="1292660"/>
                    <a:pt x="167707" y="1292660"/>
                    <a:pt x="19974" y="1292660"/>
                  </a:cubicBezTo>
                  <a:cubicBezTo>
                    <a:pt x="14321" y="1292283"/>
                    <a:pt x="7914" y="1293790"/>
                    <a:pt x="0" y="1289268"/>
                  </a:cubicBez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99D95E17-3B9A-42AE-99DE-8EE3FB7C3274}"/>
                </a:ext>
              </a:extLst>
            </p:cNvPr>
            <p:cNvSpPr/>
            <p:nvPr/>
          </p:nvSpPr>
          <p:spPr>
            <a:xfrm>
              <a:off x="3404563" y="3919357"/>
              <a:ext cx="1637871" cy="1107060"/>
            </a:xfrm>
            <a:custGeom>
              <a:avLst/>
              <a:gdLst>
                <a:gd name="connsiteX0" fmla="*/ 1637871 w 1637871"/>
                <a:gd name="connsiteY0" fmla="*/ 1107061 h 1107060"/>
                <a:gd name="connsiteX1" fmla="*/ 1591516 w 1637871"/>
                <a:gd name="connsiteY1" fmla="*/ 1078419 h 1107060"/>
                <a:gd name="connsiteX2" fmla="*/ 1446045 w 1637871"/>
                <a:gd name="connsiteY2" fmla="*/ 970258 h 1107060"/>
                <a:gd name="connsiteX3" fmla="*/ 1283992 w 1637871"/>
                <a:gd name="connsiteY3" fmla="*/ 846268 h 1107060"/>
                <a:gd name="connsiteX4" fmla="*/ 1004355 w 1637871"/>
                <a:gd name="connsiteY4" fmla="*/ 638613 h 1107060"/>
                <a:gd name="connsiteX5" fmla="*/ 880365 w 1637871"/>
                <a:gd name="connsiteY5" fmla="*/ 544396 h 1107060"/>
                <a:gd name="connsiteX6" fmla="*/ 862275 w 1637871"/>
                <a:gd name="connsiteY6" fmla="*/ 545527 h 1107060"/>
                <a:gd name="connsiteX7" fmla="*/ 793308 w 1637871"/>
                <a:gd name="connsiteY7" fmla="*/ 605072 h 1107060"/>
                <a:gd name="connsiteX8" fmla="*/ 602236 w 1637871"/>
                <a:gd name="connsiteY8" fmla="*/ 773532 h 1107060"/>
                <a:gd name="connsiteX9" fmla="*/ 465810 w 1637871"/>
                <a:gd name="connsiteY9" fmla="*/ 894130 h 1107060"/>
                <a:gd name="connsiteX10" fmla="*/ 325991 w 1637871"/>
                <a:gd name="connsiteY10" fmla="*/ 1015482 h 1107060"/>
                <a:gd name="connsiteX11" fmla="*/ 323353 w 1637871"/>
                <a:gd name="connsiteY11" fmla="*/ 1018120 h 1107060"/>
                <a:gd name="connsiteX12" fmla="*/ 232905 w 1637871"/>
                <a:gd name="connsiteY12" fmla="*/ 1052792 h 1107060"/>
                <a:gd name="connsiteX13" fmla="*/ 31280 w 1637871"/>
                <a:gd name="connsiteY13" fmla="*/ 1052038 h 1107060"/>
                <a:gd name="connsiteX14" fmla="*/ 15829 w 1637871"/>
                <a:gd name="connsiteY14" fmla="*/ 1049400 h 1107060"/>
                <a:gd name="connsiteX15" fmla="*/ 25627 w 1637871"/>
                <a:gd name="connsiteY15" fmla="*/ 1038848 h 1107060"/>
                <a:gd name="connsiteX16" fmla="*/ 81404 w 1637871"/>
                <a:gd name="connsiteY16" fmla="*/ 986463 h 1107060"/>
                <a:gd name="connsiteX17" fmla="*/ 161300 w 1637871"/>
                <a:gd name="connsiteY17" fmla="*/ 913350 h 1107060"/>
                <a:gd name="connsiteX18" fmla="*/ 215946 w 1637871"/>
                <a:gd name="connsiteY18" fmla="*/ 862850 h 1107060"/>
                <a:gd name="connsiteX19" fmla="*/ 295842 w 1637871"/>
                <a:gd name="connsiteY19" fmla="*/ 790114 h 1107060"/>
                <a:gd name="connsiteX20" fmla="*/ 344081 w 1637871"/>
                <a:gd name="connsiteY20" fmla="*/ 746021 h 1107060"/>
                <a:gd name="connsiteX21" fmla="*/ 513295 w 1637871"/>
                <a:gd name="connsiteY21" fmla="*/ 593389 h 1107060"/>
                <a:gd name="connsiteX22" fmla="*/ 638416 w 1637871"/>
                <a:gd name="connsiteY22" fmla="*/ 476560 h 1107060"/>
                <a:gd name="connsiteX23" fmla="*/ 668188 w 1637871"/>
                <a:gd name="connsiteY23" fmla="*/ 463369 h 1107060"/>
                <a:gd name="connsiteX24" fmla="*/ 816674 w 1637871"/>
                <a:gd name="connsiteY24" fmla="*/ 448671 h 1107060"/>
                <a:gd name="connsiteX25" fmla="*/ 804615 w 1637871"/>
                <a:gd name="connsiteY25" fmla="*/ 435104 h 1107060"/>
                <a:gd name="connsiteX26" fmla="*/ 322223 w 1637871"/>
                <a:gd name="connsiteY26" fmla="*/ 74064 h 1107060"/>
                <a:gd name="connsiteX27" fmla="*/ 292073 w 1637871"/>
                <a:gd name="connsiteY27" fmla="*/ 74064 h 1107060"/>
                <a:gd name="connsiteX28" fmla="*/ 191449 w 1637871"/>
                <a:gd name="connsiteY28" fmla="*/ 147176 h 1107060"/>
                <a:gd name="connsiteX29" fmla="*/ 173737 w 1637871"/>
                <a:gd name="connsiteY29" fmla="*/ 148307 h 1107060"/>
                <a:gd name="connsiteX30" fmla="*/ 0 w 1637871"/>
                <a:gd name="connsiteY30" fmla="*/ 3966 h 1107060"/>
                <a:gd name="connsiteX31" fmla="*/ 14321 w 1637871"/>
                <a:gd name="connsiteY31" fmla="*/ 575 h 1107060"/>
                <a:gd name="connsiteX32" fmla="*/ 298857 w 1637871"/>
                <a:gd name="connsiteY32" fmla="*/ 198 h 1107060"/>
                <a:gd name="connsiteX33" fmla="*/ 324484 w 1637871"/>
                <a:gd name="connsiteY33" fmla="*/ 9242 h 1107060"/>
                <a:gd name="connsiteX34" fmla="*/ 800469 w 1637871"/>
                <a:gd name="connsiteY34" fmla="*/ 397417 h 1107060"/>
                <a:gd name="connsiteX35" fmla="*/ 838156 w 1637871"/>
                <a:gd name="connsiteY35" fmla="*/ 430582 h 1107060"/>
                <a:gd name="connsiteX36" fmla="*/ 870567 w 1637871"/>
                <a:gd name="connsiteY36" fmla="*/ 444149 h 1107060"/>
                <a:gd name="connsiteX37" fmla="*/ 887526 w 1637871"/>
                <a:gd name="connsiteY37" fmla="*/ 454701 h 1107060"/>
                <a:gd name="connsiteX38" fmla="*/ 1111763 w 1637871"/>
                <a:gd name="connsiteY38" fmla="*/ 651427 h 1107060"/>
                <a:gd name="connsiteX39" fmla="*/ 1259872 w 1637871"/>
                <a:gd name="connsiteY39" fmla="*/ 773155 h 1107060"/>
                <a:gd name="connsiteX40" fmla="*/ 1551191 w 1637871"/>
                <a:gd name="connsiteY40" fmla="*/ 1031687 h 1107060"/>
                <a:gd name="connsiteX41" fmla="*/ 1637871 w 1637871"/>
                <a:gd name="connsiteY41" fmla="*/ 1107061 h 1107060"/>
                <a:gd name="connsiteX42" fmla="*/ 1637871 w 1637871"/>
                <a:gd name="connsiteY42" fmla="*/ 1107061 h 11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37871" h="1107060">
                  <a:moveTo>
                    <a:pt x="1637871" y="1107061"/>
                  </a:moveTo>
                  <a:cubicBezTo>
                    <a:pt x="1617143" y="1106307"/>
                    <a:pt x="1606214" y="1088594"/>
                    <a:pt x="1591516" y="1078419"/>
                  </a:cubicBezTo>
                  <a:cubicBezTo>
                    <a:pt x="1542147" y="1043370"/>
                    <a:pt x="1494284" y="1006814"/>
                    <a:pt x="1446045" y="970258"/>
                  </a:cubicBezTo>
                  <a:cubicBezTo>
                    <a:pt x="1391776" y="929179"/>
                    <a:pt x="1338637" y="886970"/>
                    <a:pt x="1283992" y="846268"/>
                  </a:cubicBezTo>
                  <a:cubicBezTo>
                    <a:pt x="1190905" y="776547"/>
                    <a:pt x="1097442" y="707957"/>
                    <a:pt x="1004355" y="638613"/>
                  </a:cubicBezTo>
                  <a:cubicBezTo>
                    <a:pt x="962523" y="607710"/>
                    <a:pt x="921067" y="576430"/>
                    <a:pt x="880365" y="544396"/>
                  </a:cubicBezTo>
                  <a:cubicBezTo>
                    <a:pt x="871697" y="537612"/>
                    <a:pt x="868305" y="540250"/>
                    <a:pt x="862275" y="545527"/>
                  </a:cubicBezTo>
                  <a:cubicBezTo>
                    <a:pt x="839287" y="565501"/>
                    <a:pt x="816298" y="585098"/>
                    <a:pt x="793308" y="605072"/>
                  </a:cubicBezTo>
                  <a:cubicBezTo>
                    <a:pt x="729618" y="661225"/>
                    <a:pt x="665927" y="717379"/>
                    <a:pt x="602236" y="773532"/>
                  </a:cubicBezTo>
                  <a:cubicBezTo>
                    <a:pt x="556635" y="813857"/>
                    <a:pt x="511788" y="854559"/>
                    <a:pt x="465810" y="894130"/>
                  </a:cubicBezTo>
                  <a:cubicBezTo>
                    <a:pt x="419078" y="934455"/>
                    <a:pt x="374984" y="978172"/>
                    <a:pt x="325991" y="1015482"/>
                  </a:cubicBezTo>
                  <a:cubicBezTo>
                    <a:pt x="324861" y="1016235"/>
                    <a:pt x="324107" y="1016989"/>
                    <a:pt x="323353" y="1018120"/>
                  </a:cubicBezTo>
                  <a:cubicBezTo>
                    <a:pt x="301495" y="1051661"/>
                    <a:pt x="269084" y="1053922"/>
                    <a:pt x="232905" y="1052792"/>
                  </a:cubicBezTo>
                  <a:cubicBezTo>
                    <a:pt x="165822" y="1050907"/>
                    <a:pt x="98363" y="1052038"/>
                    <a:pt x="31280" y="1052038"/>
                  </a:cubicBezTo>
                  <a:cubicBezTo>
                    <a:pt x="26004" y="1052038"/>
                    <a:pt x="18090" y="1055053"/>
                    <a:pt x="15829" y="1049400"/>
                  </a:cubicBezTo>
                  <a:cubicBezTo>
                    <a:pt x="12060" y="1041486"/>
                    <a:pt x="22612" y="1042616"/>
                    <a:pt x="25627" y="1038848"/>
                  </a:cubicBezTo>
                  <a:cubicBezTo>
                    <a:pt x="41079" y="1018120"/>
                    <a:pt x="62937" y="1004176"/>
                    <a:pt x="81404" y="986463"/>
                  </a:cubicBezTo>
                  <a:cubicBezTo>
                    <a:pt x="107031" y="961213"/>
                    <a:pt x="134919" y="937847"/>
                    <a:pt x="161300" y="913350"/>
                  </a:cubicBezTo>
                  <a:cubicBezTo>
                    <a:pt x="179390" y="896391"/>
                    <a:pt x="198610" y="880186"/>
                    <a:pt x="215946" y="862850"/>
                  </a:cubicBezTo>
                  <a:cubicBezTo>
                    <a:pt x="241573" y="837600"/>
                    <a:pt x="268707" y="813480"/>
                    <a:pt x="295842" y="790114"/>
                  </a:cubicBezTo>
                  <a:cubicBezTo>
                    <a:pt x="312424" y="776170"/>
                    <a:pt x="328253" y="761095"/>
                    <a:pt x="344081" y="746021"/>
                  </a:cubicBezTo>
                  <a:cubicBezTo>
                    <a:pt x="398727" y="692882"/>
                    <a:pt x="457519" y="645020"/>
                    <a:pt x="513295" y="593389"/>
                  </a:cubicBezTo>
                  <a:cubicBezTo>
                    <a:pt x="555127" y="554948"/>
                    <a:pt x="596583" y="515377"/>
                    <a:pt x="638416" y="476560"/>
                  </a:cubicBezTo>
                  <a:cubicBezTo>
                    <a:pt x="647084" y="468269"/>
                    <a:pt x="656128" y="464123"/>
                    <a:pt x="668188" y="463369"/>
                  </a:cubicBezTo>
                  <a:cubicBezTo>
                    <a:pt x="717558" y="458847"/>
                    <a:pt x="766928" y="453571"/>
                    <a:pt x="816674" y="448671"/>
                  </a:cubicBezTo>
                  <a:cubicBezTo>
                    <a:pt x="815921" y="440003"/>
                    <a:pt x="809137" y="438496"/>
                    <a:pt x="804615" y="435104"/>
                  </a:cubicBezTo>
                  <a:cubicBezTo>
                    <a:pt x="643692" y="314883"/>
                    <a:pt x="482769" y="194662"/>
                    <a:pt x="322223" y="74064"/>
                  </a:cubicBezTo>
                  <a:cubicBezTo>
                    <a:pt x="310163" y="65019"/>
                    <a:pt x="303379" y="65396"/>
                    <a:pt x="292073" y="74064"/>
                  </a:cubicBezTo>
                  <a:cubicBezTo>
                    <a:pt x="258909" y="98937"/>
                    <a:pt x="224991" y="122680"/>
                    <a:pt x="191449" y="147176"/>
                  </a:cubicBezTo>
                  <a:cubicBezTo>
                    <a:pt x="185796" y="151322"/>
                    <a:pt x="181274" y="154714"/>
                    <a:pt x="173737" y="148307"/>
                  </a:cubicBezTo>
                  <a:cubicBezTo>
                    <a:pt x="116075" y="100068"/>
                    <a:pt x="58038" y="52206"/>
                    <a:pt x="0" y="3966"/>
                  </a:cubicBezTo>
                  <a:cubicBezTo>
                    <a:pt x="4522" y="-2064"/>
                    <a:pt x="9799" y="575"/>
                    <a:pt x="14321" y="575"/>
                  </a:cubicBezTo>
                  <a:cubicBezTo>
                    <a:pt x="109292" y="198"/>
                    <a:pt x="203886" y="575"/>
                    <a:pt x="298857" y="198"/>
                  </a:cubicBezTo>
                  <a:cubicBezTo>
                    <a:pt x="308656" y="198"/>
                    <a:pt x="316570" y="2836"/>
                    <a:pt x="324484" y="9242"/>
                  </a:cubicBezTo>
                  <a:cubicBezTo>
                    <a:pt x="483146" y="138508"/>
                    <a:pt x="641807" y="267774"/>
                    <a:pt x="800469" y="397417"/>
                  </a:cubicBezTo>
                  <a:cubicBezTo>
                    <a:pt x="813282" y="407970"/>
                    <a:pt x="824212" y="421160"/>
                    <a:pt x="838156" y="430582"/>
                  </a:cubicBezTo>
                  <a:cubicBezTo>
                    <a:pt x="847954" y="436988"/>
                    <a:pt x="855869" y="447164"/>
                    <a:pt x="870567" y="444149"/>
                  </a:cubicBezTo>
                  <a:cubicBezTo>
                    <a:pt x="877727" y="442641"/>
                    <a:pt x="882626" y="450179"/>
                    <a:pt x="887526" y="454701"/>
                  </a:cubicBezTo>
                  <a:cubicBezTo>
                    <a:pt x="961769" y="520653"/>
                    <a:pt x="1038273" y="584721"/>
                    <a:pt x="1111763" y="651427"/>
                  </a:cubicBezTo>
                  <a:cubicBezTo>
                    <a:pt x="1159248" y="694390"/>
                    <a:pt x="1214648" y="728308"/>
                    <a:pt x="1259872" y="773155"/>
                  </a:cubicBezTo>
                  <a:cubicBezTo>
                    <a:pt x="1352205" y="864734"/>
                    <a:pt x="1455090" y="944254"/>
                    <a:pt x="1551191" y="1031687"/>
                  </a:cubicBezTo>
                  <a:cubicBezTo>
                    <a:pt x="1578703" y="1056561"/>
                    <a:pt x="1608475" y="1081811"/>
                    <a:pt x="1637871" y="1107061"/>
                  </a:cubicBezTo>
                  <a:lnTo>
                    <a:pt x="1637871" y="1107061"/>
                  </a:ln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53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A53151B-32EE-419C-B03C-C7291AE21401}"/>
              </a:ext>
            </a:extLst>
          </p:cNvPr>
          <p:cNvGrpSpPr/>
          <p:nvPr/>
        </p:nvGrpSpPr>
        <p:grpSpPr>
          <a:xfrm>
            <a:off x="793624" y="411661"/>
            <a:ext cx="969237" cy="2287591"/>
            <a:chOff x="793624" y="411661"/>
            <a:chExt cx="969237" cy="228759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83EFE232-2E30-4200-89F1-C911E2E27DAA}"/>
                </a:ext>
              </a:extLst>
            </p:cNvPr>
            <p:cNvSpPr/>
            <p:nvPr/>
          </p:nvSpPr>
          <p:spPr>
            <a:xfrm>
              <a:off x="1255383" y="411661"/>
              <a:ext cx="62361" cy="13945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DEF0578E-BA99-4BBB-800C-15D19D6D9FDC}"/>
                </a:ext>
              </a:extLst>
            </p:cNvPr>
            <p:cNvGrpSpPr/>
            <p:nvPr/>
          </p:nvGrpSpPr>
          <p:grpSpPr>
            <a:xfrm>
              <a:off x="793624" y="1730016"/>
              <a:ext cx="969237" cy="969236"/>
              <a:chOff x="445383" y="1395269"/>
              <a:chExt cx="969237" cy="969236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xmlns="" id="{EF79CEF7-165B-4D81-A84A-4D7722430438}"/>
                  </a:ext>
                </a:extLst>
              </p:cNvPr>
              <p:cNvGrpSpPr/>
              <p:nvPr/>
            </p:nvGrpSpPr>
            <p:grpSpPr>
              <a:xfrm>
                <a:off x="445383" y="1395269"/>
                <a:ext cx="969237" cy="969236"/>
                <a:chOff x="445383" y="1395269"/>
                <a:chExt cx="969237" cy="969236"/>
              </a:xfrm>
            </p:grpSpPr>
            <p:sp>
              <p:nvSpPr>
                <p:cNvPr id="90" name="Chord 89">
                  <a:extLst>
                    <a:ext uri="{FF2B5EF4-FFF2-40B4-BE49-F238E27FC236}">
                      <a16:creationId xmlns:a16="http://schemas.microsoft.com/office/drawing/2014/main" xmlns="" id="{4D115C86-85CA-4B79-9895-CAC1C71CCF99}"/>
                    </a:ext>
                  </a:extLst>
                </p:cNvPr>
                <p:cNvSpPr/>
                <p:nvPr/>
              </p:nvSpPr>
              <p:spPr>
                <a:xfrm>
                  <a:off x="445383" y="1395269"/>
                  <a:ext cx="969236" cy="969236"/>
                </a:xfrm>
                <a:prstGeom prst="chord">
                  <a:avLst>
                    <a:gd name="adj1" fmla="val 10883871"/>
                    <a:gd name="adj2" fmla="val 2150689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xmlns="" id="{FB123A3C-693E-41DE-8112-883962D33553}"/>
                    </a:ext>
                  </a:extLst>
                </p:cNvPr>
                <p:cNvSpPr/>
                <p:nvPr/>
              </p:nvSpPr>
              <p:spPr>
                <a:xfrm>
                  <a:off x="445384" y="1808828"/>
                  <a:ext cx="969236" cy="995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xmlns="" id="{03F9C9BF-3F41-4751-AA51-7CAFE60D9564}"/>
                  </a:ext>
                </a:extLst>
              </p:cNvPr>
              <p:cNvSpPr/>
              <p:nvPr/>
            </p:nvSpPr>
            <p:spPr>
              <a:xfrm rot="10800000">
                <a:off x="797736" y="1682659"/>
                <a:ext cx="261159" cy="261159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D3882CD-1E20-44BD-90FA-F6096F730D98}"/>
              </a:ext>
            </a:extLst>
          </p:cNvPr>
          <p:cNvGrpSpPr/>
          <p:nvPr/>
        </p:nvGrpSpPr>
        <p:grpSpPr>
          <a:xfrm>
            <a:off x="1695783" y="411661"/>
            <a:ext cx="969237" cy="1590535"/>
            <a:chOff x="1695783" y="411661"/>
            <a:chExt cx="969237" cy="159053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8F0E1F13-C5B6-4A1C-89FB-D6F2E5D1F840}"/>
                </a:ext>
              </a:extLst>
            </p:cNvPr>
            <p:cNvSpPr/>
            <p:nvPr/>
          </p:nvSpPr>
          <p:spPr>
            <a:xfrm>
              <a:off x="2157543" y="411661"/>
              <a:ext cx="45719" cy="7606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xmlns="" id="{1EC1A4E6-8F11-4955-9716-BE1A900D0B8C}"/>
                </a:ext>
              </a:extLst>
            </p:cNvPr>
            <p:cNvGrpSpPr/>
            <p:nvPr/>
          </p:nvGrpSpPr>
          <p:grpSpPr>
            <a:xfrm>
              <a:off x="1695783" y="1032960"/>
              <a:ext cx="969237" cy="969236"/>
              <a:chOff x="445383" y="1395269"/>
              <a:chExt cx="969237" cy="96923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DB0B7C5A-0749-44DF-BF43-C6DAA133885B}"/>
                  </a:ext>
                </a:extLst>
              </p:cNvPr>
              <p:cNvGrpSpPr/>
              <p:nvPr/>
            </p:nvGrpSpPr>
            <p:grpSpPr>
              <a:xfrm>
                <a:off x="445383" y="1395269"/>
                <a:ext cx="969237" cy="969236"/>
                <a:chOff x="445383" y="1395269"/>
                <a:chExt cx="969237" cy="969236"/>
              </a:xfrm>
            </p:grpSpPr>
            <p:sp>
              <p:nvSpPr>
                <p:cNvPr id="95" name="Chord 94">
                  <a:extLst>
                    <a:ext uri="{FF2B5EF4-FFF2-40B4-BE49-F238E27FC236}">
                      <a16:creationId xmlns:a16="http://schemas.microsoft.com/office/drawing/2014/main" xmlns="" id="{D0585BE1-7CE3-439F-A96F-57E38093E4A4}"/>
                    </a:ext>
                  </a:extLst>
                </p:cNvPr>
                <p:cNvSpPr/>
                <p:nvPr/>
              </p:nvSpPr>
              <p:spPr>
                <a:xfrm>
                  <a:off x="445383" y="1395269"/>
                  <a:ext cx="969236" cy="969236"/>
                </a:xfrm>
                <a:prstGeom prst="chord">
                  <a:avLst>
                    <a:gd name="adj1" fmla="val 10883871"/>
                    <a:gd name="adj2" fmla="val 2150689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xmlns="" id="{0213D21A-91D8-4593-B13E-3002E977B590}"/>
                    </a:ext>
                  </a:extLst>
                </p:cNvPr>
                <p:cNvSpPr/>
                <p:nvPr/>
              </p:nvSpPr>
              <p:spPr>
                <a:xfrm>
                  <a:off x="445384" y="1808828"/>
                  <a:ext cx="969236" cy="995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Chord 93">
                <a:extLst>
                  <a:ext uri="{FF2B5EF4-FFF2-40B4-BE49-F238E27FC236}">
                    <a16:creationId xmlns:a16="http://schemas.microsoft.com/office/drawing/2014/main" xmlns="" id="{95579F1A-82AD-4CAF-8360-76A887DFD042}"/>
                  </a:ext>
                </a:extLst>
              </p:cNvPr>
              <p:cNvSpPr/>
              <p:nvPr/>
            </p:nvSpPr>
            <p:spPr>
              <a:xfrm rot="10800000">
                <a:off x="797736" y="1682659"/>
                <a:ext cx="261159" cy="261159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B3E0212C-C18A-40AD-A014-299049E81B2E}"/>
              </a:ext>
            </a:extLst>
          </p:cNvPr>
          <p:cNvGrpSpPr/>
          <p:nvPr/>
        </p:nvGrpSpPr>
        <p:grpSpPr>
          <a:xfrm>
            <a:off x="1347528" y="2257287"/>
            <a:ext cx="2212212" cy="3027554"/>
            <a:chOff x="655319" y="2346925"/>
            <a:chExt cx="2212212" cy="30275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2457F25-1F82-4981-A9DC-0FF2BE9C971A}"/>
                </a:ext>
              </a:extLst>
            </p:cNvPr>
            <p:cNvSpPr/>
            <p:nvPr/>
          </p:nvSpPr>
          <p:spPr>
            <a:xfrm>
              <a:off x="1358532" y="2656551"/>
              <a:ext cx="724760" cy="1220533"/>
            </a:xfrm>
            <a:custGeom>
              <a:avLst/>
              <a:gdLst>
                <a:gd name="connsiteX0" fmla="*/ 604713 w 632113"/>
                <a:gd name="connsiteY0" fmla="*/ 174215 h 1064510"/>
                <a:gd name="connsiteX1" fmla="*/ 588499 w 632113"/>
                <a:gd name="connsiteY1" fmla="*/ 201913 h 1064510"/>
                <a:gd name="connsiteX2" fmla="*/ 578028 w 632113"/>
                <a:gd name="connsiteY2" fmla="*/ 240420 h 1064510"/>
                <a:gd name="connsiteX3" fmla="*/ 551680 w 632113"/>
                <a:gd name="connsiteY3" fmla="*/ 85039 h 1064510"/>
                <a:gd name="connsiteX4" fmla="*/ 426362 w 632113"/>
                <a:gd name="connsiteY4" fmla="*/ 15118 h 1064510"/>
                <a:gd name="connsiteX5" fmla="*/ 423322 w 632113"/>
                <a:gd name="connsiteY5" fmla="*/ 16469 h 1064510"/>
                <a:gd name="connsiteX6" fmla="*/ 117965 w 632113"/>
                <a:gd name="connsiteY6" fmla="*/ 51599 h 1064510"/>
                <a:gd name="connsiteX7" fmla="*/ 44328 w 632113"/>
                <a:gd name="connsiteY7" fmla="*/ 112738 h 1064510"/>
                <a:gd name="connsiteX8" fmla="*/ 59866 w 632113"/>
                <a:gd name="connsiteY8" fmla="*/ 288048 h 1064510"/>
                <a:gd name="connsiteX9" fmla="*/ 47368 w 632113"/>
                <a:gd name="connsiteY9" fmla="*/ 249203 h 1064510"/>
                <a:gd name="connsiteX10" fmla="*/ 24736 w 632113"/>
                <a:gd name="connsiteY10" fmla="*/ 199549 h 1064510"/>
                <a:gd name="connsiteX11" fmla="*/ 7171 w 632113"/>
                <a:gd name="connsiteY11" fmla="*/ 217451 h 1064510"/>
                <a:gd name="connsiteX12" fmla="*/ 60204 w 632113"/>
                <a:gd name="connsiteY12" fmla="*/ 401882 h 1064510"/>
                <a:gd name="connsiteX13" fmla="*/ 80471 w 632113"/>
                <a:gd name="connsiteY13" fmla="*/ 425864 h 1064510"/>
                <a:gd name="connsiteX14" fmla="*/ 136543 w 632113"/>
                <a:gd name="connsiteY14" fmla="*/ 577192 h 1064510"/>
                <a:gd name="connsiteX15" fmla="*/ 129787 w 632113"/>
                <a:gd name="connsiteY15" fmla="*/ 618064 h 1064510"/>
                <a:gd name="connsiteX16" fmla="*/ 128436 w 632113"/>
                <a:gd name="connsiteY16" fmla="*/ 617388 h 1064510"/>
                <a:gd name="connsiteX17" fmla="*/ 92293 w 632113"/>
                <a:gd name="connsiteY17" fmla="*/ 795401 h 1064510"/>
                <a:gd name="connsiteX18" fmla="*/ 344281 w 632113"/>
                <a:gd name="connsiteY18" fmla="*/ 1063602 h 1064510"/>
                <a:gd name="connsiteX19" fmla="*/ 353401 w 632113"/>
                <a:gd name="connsiteY19" fmla="*/ 1060900 h 1064510"/>
                <a:gd name="connsiteX20" fmla="*/ 551005 w 632113"/>
                <a:gd name="connsiteY20" fmla="*/ 745746 h 1064510"/>
                <a:gd name="connsiteX21" fmla="*/ 534454 w 632113"/>
                <a:gd name="connsiteY21" fmla="*/ 617051 h 1064510"/>
                <a:gd name="connsiteX22" fmla="*/ 535805 w 632113"/>
                <a:gd name="connsiteY22" fmla="*/ 558614 h 1064510"/>
                <a:gd name="connsiteX23" fmla="*/ 605388 w 632113"/>
                <a:gd name="connsiteY23" fmla="*/ 352903 h 1064510"/>
                <a:gd name="connsiteX24" fmla="*/ 620927 w 632113"/>
                <a:gd name="connsiteY24" fmla="*/ 314395 h 1064510"/>
                <a:gd name="connsiteX25" fmla="*/ 632073 w 632113"/>
                <a:gd name="connsiteY25" fmla="*/ 210695 h 1064510"/>
                <a:gd name="connsiteX26" fmla="*/ 604713 w 632113"/>
                <a:gd name="connsiteY26" fmla="*/ 174215 h 10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2113" h="106451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2D785C4-6A09-42A9-B007-3CEF1FE253F7}"/>
                </a:ext>
              </a:extLst>
            </p:cNvPr>
            <p:cNvSpPr/>
            <p:nvPr/>
          </p:nvSpPr>
          <p:spPr>
            <a:xfrm>
              <a:off x="1314805" y="2346925"/>
              <a:ext cx="758758" cy="645701"/>
            </a:xfrm>
            <a:custGeom>
              <a:avLst/>
              <a:gdLst>
                <a:gd name="connsiteX0" fmla="*/ 85505 w 661765"/>
                <a:gd name="connsiteY0" fmla="*/ 524315 h 563160"/>
                <a:gd name="connsiteX1" fmla="*/ 98003 w 661765"/>
                <a:gd name="connsiteY1" fmla="*/ 563160 h 563160"/>
                <a:gd name="connsiteX2" fmla="*/ 82464 w 661765"/>
                <a:gd name="connsiteY2" fmla="*/ 387850 h 563160"/>
                <a:gd name="connsiteX3" fmla="*/ 156102 w 661765"/>
                <a:gd name="connsiteY3" fmla="*/ 326711 h 563160"/>
                <a:gd name="connsiteX4" fmla="*/ 461459 w 661765"/>
                <a:gd name="connsiteY4" fmla="*/ 291582 h 563160"/>
                <a:gd name="connsiteX5" fmla="*/ 464499 w 661765"/>
                <a:gd name="connsiteY5" fmla="*/ 290230 h 563160"/>
                <a:gd name="connsiteX6" fmla="*/ 589817 w 661765"/>
                <a:gd name="connsiteY6" fmla="*/ 360152 h 563160"/>
                <a:gd name="connsiteX7" fmla="*/ 616164 w 661765"/>
                <a:gd name="connsiteY7" fmla="*/ 515533 h 563160"/>
                <a:gd name="connsiteX8" fmla="*/ 626636 w 661765"/>
                <a:gd name="connsiteY8" fmla="*/ 477025 h 563160"/>
                <a:gd name="connsiteX9" fmla="*/ 642849 w 661765"/>
                <a:gd name="connsiteY9" fmla="*/ 449327 h 563160"/>
                <a:gd name="connsiteX10" fmla="*/ 658387 w 661765"/>
                <a:gd name="connsiteY10" fmla="*/ 333467 h 563160"/>
                <a:gd name="connsiteX11" fmla="*/ 624609 w 661765"/>
                <a:gd name="connsiteY11" fmla="*/ 138903 h 563160"/>
                <a:gd name="connsiteX12" fmla="*/ 472606 w 661765"/>
                <a:gd name="connsiteY12" fmla="*/ 25069 h 563160"/>
                <a:gd name="connsiteX13" fmla="*/ 288851 w 661765"/>
                <a:gd name="connsiteY13" fmla="*/ 8180 h 563160"/>
                <a:gd name="connsiteX14" fmla="*/ 69629 w 661765"/>
                <a:gd name="connsiteY14" fmla="*/ 118636 h 563160"/>
                <a:gd name="connsiteX15" fmla="*/ 2072 w 661765"/>
                <a:gd name="connsiteY15" fmla="*/ 228078 h 563160"/>
                <a:gd name="connsiteX16" fmla="*/ 22677 w 661765"/>
                <a:gd name="connsiteY16" fmla="*/ 351707 h 563160"/>
                <a:gd name="connsiteX17" fmla="*/ 62535 w 661765"/>
                <a:gd name="connsiteY17" fmla="*/ 474999 h 563160"/>
                <a:gd name="connsiteX18" fmla="*/ 62535 w 661765"/>
                <a:gd name="connsiteY18" fmla="*/ 474999 h 563160"/>
                <a:gd name="connsiteX19" fmla="*/ 85505 w 661765"/>
                <a:gd name="connsiteY19" fmla="*/ 524315 h 5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1765" h="56316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96A5D7A1-65BE-44A9-B82A-8A741BA4DB55}"/>
                </a:ext>
              </a:extLst>
            </p:cNvPr>
            <p:cNvSpPr/>
            <p:nvPr/>
          </p:nvSpPr>
          <p:spPr>
            <a:xfrm>
              <a:off x="1383677" y="2853053"/>
              <a:ext cx="679584" cy="290281"/>
            </a:xfrm>
            <a:custGeom>
              <a:avLst/>
              <a:gdLst>
                <a:gd name="connsiteX0" fmla="*/ 590212 w 592712"/>
                <a:gd name="connsiteY0" fmla="*/ 3507 h 253174"/>
                <a:gd name="connsiteX1" fmla="*/ 579066 w 592712"/>
                <a:gd name="connsiteY1" fmla="*/ 2156 h 253174"/>
                <a:gd name="connsiteX2" fmla="*/ 562176 w 592712"/>
                <a:gd name="connsiteY2" fmla="*/ 48432 h 253174"/>
                <a:gd name="connsiteX3" fmla="*/ 519615 w 592712"/>
                <a:gd name="connsiteY3" fmla="*/ 85926 h 253174"/>
                <a:gd name="connsiteX4" fmla="*/ 446316 w 592712"/>
                <a:gd name="connsiteY4" fmla="*/ 90318 h 253174"/>
                <a:gd name="connsiteX5" fmla="*/ 323025 w 592712"/>
                <a:gd name="connsiteY5" fmla="*/ 118691 h 253174"/>
                <a:gd name="connsiteX6" fmla="*/ 303433 w 592712"/>
                <a:gd name="connsiteY6" fmla="*/ 131527 h 253174"/>
                <a:gd name="connsiteX7" fmla="*/ 263575 w 592712"/>
                <a:gd name="connsiteY7" fmla="*/ 132541 h 253174"/>
                <a:gd name="connsiteX8" fmla="*/ 244321 w 592712"/>
                <a:gd name="connsiteY8" fmla="*/ 121056 h 253174"/>
                <a:gd name="connsiteX9" fmla="*/ 160213 w 592712"/>
                <a:gd name="connsiteY9" fmla="*/ 108220 h 253174"/>
                <a:gd name="connsiteX10" fmla="*/ 62593 w 592712"/>
                <a:gd name="connsiteY10" fmla="*/ 106531 h 253174"/>
                <a:gd name="connsiteX11" fmla="*/ 27801 w 592712"/>
                <a:gd name="connsiteY11" fmla="*/ 83562 h 253174"/>
                <a:gd name="connsiteX12" fmla="*/ 1116 w 592712"/>
                <a:gd name="connsiteY12" fmla="*/ 15667 h 253174"/>
                <a:gd name="connsiteX13" fmla="*/ 2805 w 592712"/>
                <a:gd name="connsiteY13" fmla="*/ 27490 h 253174"/>
                <a:gd name="connsiteX14" fmla="*/ 778 w 592712"/>
                <a:gd name="connsiteY14" fmla="*/ 51810 h 253174"/>
                <a:gd name="connsiteX15" fmla="*/ 39285 w 592712"/>
                <a:gd name="connsiteY15" fmla="*/ 175777 h 253174"/>
                <a:gd name="connsiteX16" fmla="*/ 131501 w 592712"/>
                <a:gd name="connsiteY16" fmla="*/ 252116 h 253174"/>
                <a:gd name="connsiteX17" fmla="*/ 198720 w 592712"/>
                <a:gd name="connsiteY17" fmla="*/ 253130 h 253174"/>
                <a:gd name="connsiteX18" fmla="*/ 268641 w 592712"/>
                <a:gd name="connsiteY18" fmla="*/ 206853 h 253174"/>
                <a:gd name="connsiteX19" fmla="*/ 310189 w 592712"/>
                <a:gd name="connsiteY19" fmla="*/ 206178 h 253174"/>
                <a:gd name="connsiteX20" fmla="*/ 360181 w 592712"/>
                <a:gd name="connsiteY20" fmla="*/ 245699 h 253174"/>
                <a:gd name="connsiteX21" fmla="*/ 454423 w 592712"/>
                <a:gd name="connsiteY21" fmla="*/ 245699 h 253174"/>
                <a:gd name="connsiteX22" fmla="*/ 538531 w 592712"/>
                <a:gd name="connsiteY22" fmla="*/ 185573 h 253174"/>
                <a:gd name="connsiteX23" fmla="*/ 585146 w 592712"/>
                <a:gd name="connsiteY23" fmla="*/ 30192 h 253174"/>
                <a:gd name="connsiteX24" fmla="*/ 591564 w 592712"/>
                <a:gd name="connsiteY24" fmla="*/ 4182 h 253174"/>
                <a:gd name="connsiteX25" fmla="*/ 590212 w 592712"/>
                <a:gd name="connsiteY25" fmla="*/ 3507 h 25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2712" h="253174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C360F7A-1714-447A-B245-1A157AF46D74}"/>
                </a:ext>
              </a:extLst>
            </p:cNvPr>
            <p:cNvSpPr/>
            <p:nvPr/>
          </p:nvSpPr>
          <p:spPr>
            <a:xfrm>
              <a:off x="655319" y="3440724"/>
              <a:ext cx="2212212" cy="1584052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8BB43FA-3B65-440C-BB14-1F91B1640F95}"/>
                </a:ext>
              </a:extLst>
            </p:cNvPr>
            <p:cNvSpPr/>
            <p:nvPr/>
          </p:nvSpPr>
          <p:spPr>
            <a:xfrm>
              <a:off x="749796" y="4157992"/>
              <a:ext cx="1927171" cy="1091779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753FF864-44F7-4E06-BC87-8D60CF9A2ABD}"/>
                </a:ext>
              </a:extLst>
            </p:cNvPr>
            <p:cNvSpPr/>
            <p:nvPr/>
          </p:nvSpPr>
          <p:spPr>
            <a:xfrm>
              <a:off x="1421937" y="3364816"/>
              <a:ext cx="314681" cy="494960"/>
            </a:xfrm>
            <a:custGeom>
              <a:avLst/>
              <a:gdLst>
                <a:gd name="connsiteX0" fmla="*/ 72460 w 274455"/>
                <a:gd name="connsiteY0" fmla="*/ 0 h 431688"/>
                <a:gd name="connsiteX1" fmla="*/ 193387 w 274455"/>
                <a:gd name="connsiteY1" fmla="*/ 286779 h 431688"/>
                <a:gd name="connsiteX2" fmla="*/ 215005 w 274455"/>
                <a:gd name="connsiteY2" fmla="*/ 321571 h 431688"/>
                <a:gd name="connsiteX3" fmla="*/ 274455 w 274455"/>
                <a:gd name="connsiteY3" fmla="*/ 431689 h 431688"/>
                <a:gd name="connsiteX4" fmla="*/ 174809 w 274455"/>
                <a:gd name="connsiteY4" fmla="*/ 340825 h 431688"/>
                <a:gd name="connsiteX5" fmla="*/ 131910 w 274455"/>
                <a:gd name="connsiteY5" fmla="*/ 302655 h 431688"/>
                <a:gd name="connsiteX6" fmla="*/ 83269 w 274455"/>
                <a:gd name="connsiteY6" fmla="*/ 326300 h 431688"/>
                <a:gd name="connsiteX7" fmla="*/ 16726 w 274455"/>
                <a:gd name="connsiteY7" fmla="*/ 425609 h 431688"/>
                <a:gd name="connsiteX8" fmla="*/ 1863 w 274455"/>
                <a:gd name="connsiteY8" fmla="*/ 266850 h 431688"/>
                <a:gd name="connsiteX9" fmla="*/ 4228 w 274455"/>
                <a:gd name="connsiteY9" fmla="*/ 101335 h 431688"/>
                <a:gd name="connsiteX10" fmla="*/ 850 w 274455"/>
                <a:gd name="connsiteY10" fmla="*/ 79042 h 431688"/>
                <a:gd name="connsiteX11" fmla="*/ 72460 w 274455"/>
                <a:gd name="connsiteY11" fmla="*/ 0 h 4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455" h="431688">
                  <a:moveTo>
                    <a:pt x="72460" y="0"/>
                  </a:moveTo>
                  <a:cubicBezTo>
                    <a:pt x="56922" y="119238"/>
                    <a:pt x="125155" y="203009"/>
                    <a:pt x="193387" y="286779"/>
                  </a:cubicBezTo>
                  <a:cubicBezTo>
                    <a:pt x="202170" y="297588"/>
                    <a:pt x="217708" y="307046"/>
                    <a:pt x="215005" y="321571"/>
                  </a:cubicBezTo>
                  <a:cubicBezTo>
                    <a:pt x="205547" y="374941"/>
                    <a:pt x="241353" y="402302"/>
                    <a:pt x="274455" y="431689"/>
                  </a:cubicBezTo>
                  <a:cubicBezTo>
                    <a:pt x="231219" y="412773"/>
                    <a:pt x="180214" y="402977"/>
                    <a:pt x="174809" y="340825"/>
                  </a:cubicBezTo>
                  <a:cubicBezTo>
                    <a:pt x="172782" y="317518"/>
                    <a:pt x="153866" y="306371"/>
                    <a:pt x="131910" y="302655"/>
                  </a:cubicBezTo>
                  <a:cubicBezTo>
                    <a:pt x="110292" y="298940"/>
                    <a:pt x="94078" y="306709"/>
                    <a:pt x="83269" y="326300"/>
                  </a:cubicBezTo>
                  <a:cubicBezTo>
                    <a:pt x="64016" y="360079"/>
                    <a:pt x="44086" y="393181"/>
                    <a:pt x="16726" y="425609"/>
                  </a:cubicBezTo>
                  <a:cubicBezTo>
                    <a:pt x="11659" y="372577"/>
                    <a:pt x="3552" y="319882"/>
                    <a:pt x="1863" y="266850"/>
                  </a:cubicBezTo>
                  <a:cubicBezTo>
                    <a:pt x="-164" y="211791"/>
                    <a:pt x="-1852" y="156394"/>
                    <a:pt x="4228" y="101335"/>
                  </a:cubicBezTo>
                  <a:cubicBezTo>
                    <a:pt x="4903" y="94242"/>
                    <a:pt x="2201" y="86473"/>
                    <a:pt x="850" y="79042"/>
                  </a:cubicBezTo>
                  <a:cubicBezTo>
                    <a:pt x="27535" y="54383"/>
                    <a:pt x="36655" y="15200"/>
                    <a:pt x="7246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B92A49AB-2EDC-494D-98E4-02A9BD309329}"/>
                </a:ext>
              </a:extLst>
            </p:cNvPr>
            <p:cNvSpPr/>
            <p:nvPr/>
          </p:nvSpPr>
          <p:spPr>
            <a:xfrm>
              <a:off x="1812142" y="3364816"/>
              <a:ext cx="261640" cy="463977"/>
            </a:xfrm>
            <a:custGeom>
              <a:avLst/>
              <a:gdLst>
                <a:gd name="connsiteX0" fmla="*/ 0 w 228194"/>
                <a:gd name="connsiteY0" fmla="*/ 404666 h 404666"/>
                <a:gd name="connsiteX1" fmla="*/ 48303 w 228194"/>
                <a:gd name="connsiteY1" fmla="*/ 301642 h 404666"/>
                <a:gd name="connsiteX2" fmla="*/ 60464 w 228194"/>
                <a:gd name="connsiteY2" fmla="*/ 272592 h 404666"/>
                <a:gd name="connsiteX3" fmla="*/ 138492 w 228194"/>
                <a:gd name="connsiteY3" fmla="*/ 0 h 404666"/>
                <a:gd name="connsiteX4" fmla="*/ 202671 w 228194"/>
                <a:gd name="connsiteY4" fmla="*/ 66544 h 404666"/>
                <a:gd name="connsiteX5" fmla="*/ 218547 w 228194"/>
                <a:gd name="connsiteY5" fmla="*/ 389466 h 404666"/>
                <a:gd name="connsiteX6" fmla="*/ 168892 w 228194"/>
                <a:gd name="connsiteY6" fmla="*/ 305020 h 404666"/>
                <a:gd name="connsiteX7" fmla="*/ 120589 w 228194"/>
                <a:gd name="connsiteY7" fmla="*/ 275632 h 404666"/>
                <a:gd name="connsiteX8" fmla="*/ 82420 w 228194"/>
                <a:gd name="connsiteY8" fmla="*/ 316842 h 404666"/>
                <a:gd name="connsiteX9" fmla="*/ 0 w 228194"/>
                <a:gd name="connsiteY9" fmla="*/ 404666 h 40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94" h="404666">
                  <a:moveTo>
                    <a:pt x="0" y="404666"/>
                  </a:moveTo>
                  <a:cubicBezTo>
                    <a:pt x="28374" y="375954"/>
                    <a:pt x="56410" y="347580"/>
                    <a:pt x="48303" y="301642"/>
                  </a:cubicBezTo>
                  <a:cubicBezTo>
                    <a:pt x="46277" y="290833"/>
                    <a:pt x="53370" y="281037"/>
                    <a:pt x="60464" y="272592"/>
                  </a:cubicBezTo>
                  <a:cubicBezTo>
                    <a:pt x="128021" y="193551"/>
                    <a:pt x="160110" y="104375"/>
                    <a:pt x="138492" y="0"/>
                  </a:cubicBezTo>
                  <a:cubicBezTo>
                    <a:pt x="174635" y="7769"/>
                    <a:pt x="180377" y="45263"/>
                    <a:pt x="202671" y="66544"/>
                  </a:cubicBezTo>
                  <a:cubicBezTo>
                    <a:pt x="226654" y="171257"/>
                    <a:pt x="237463" y="276646"/>
                    <a:pt x="218547" y="389466"/>
                  </a:cubicBezTo>
                  <a:cubicBezTo>
                    <a:pt x="195915" y="360416"/>
                    <a:pt x="182066" y="332718"/>
                    <a:pt x="168892" y="305020"/>
                  </a:cubicBezTo>
                  <a:cubicBezTo>
                    <a:pt x="159097" y="284077"/>
                    <a:pt x="144910" y="272930"/>
                    <a:pt x="120589" y="275632"/>
                  </a:cubicBezTo>
                  <a:cubicBezTo>
                    <a:pt x="95593" y="278672"/>
                    <a:pt x="86473" y="294548"/>
                    <a:pt x="82420" y="316842"/>
                  </a:cubicBezTo>
                  <a:cubicBezTo>
                    <a:pt x="73975" y="363794"/>
                    <a:pt x="46952" y="393519"/>
                    <a:pt x="0" y="4046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87858C4F-7418-4DA0-B2BA-5CEF3B5B0338}"/>
                </a:ext>
              </a:extLst>
            </p:cNvPr>
            <p:cNvSpPr/>
            <p:nvPr/>
          </p:nvSpPr>
          <p:spPr>
            <a:xfrm>
              <a:off x="1506568" y="3309820"/>
              <a:ext cx="463245" cy="263572"/>
            </a:xfrm>
            <a:custGeom>
              <a:avLst/>
              <a:gdLst>
                <a:gd name="connsiteX0" fmla="*/ 402639 w 404028"/>
                <a:gd name="connsiteY0" fmla="*/ 36481 h 229879"/>
                <a:gd name="connsiteX1" fmla="*/ 330016 w 404028"/>
                <a:gd name="connsiteY1" fmla="*/ 155381 h 229879"/>
                <a:gd name="connsiteX2" fmla="*/ 264148 w 404028"/>
                <a:gd name="connsiteY2" fmla="*/ 212467 h 229879"/>
                <a:gd name="connsiteX3" fmla="*/ 139167 w 404028"/>
                <a:gd name="connsiteY3" fmla="*/ 209089 h 229879"/>
                <a:gd name="connsiteX4" fmla="*/ 21618 w 404028"/>
                <a:gd name="connsiteY4" fmla="*/ 73975 h 229879"/>
                <a:gd name="connsiteX5" fmla="*/ 0 w 404028"/>
                <a:gd name="connsiteY5" fmla="*/ 48641 h 229879"/>
                <a:gd name="connsiteX6" fmla="*/ 5404 w 404028"/>
                <a:gd name="connsiteY6" fmla="*/ 5067 h 229879"/>
                <a:gd name="connsiteX7" fmla="*/ 111131 w 404028"/>
                <a:gd name="connsiteY7" fmla="*/ 148625 h 229879"/>
                <a:gd name="connsiteX8" fmla="*/ 317180 w 404028"/>
                <a:gd name="connsiteY8" fmla="*/ 130047 h 229879"/>
                <a:gd name="connsiteX9" fmla="*/ 402977 w 404028"/>
                <a:gd name="connsiteY9" fmla="*/ 0 h 229879"/>
                <a:gd name="connsiteX10" fmla="*/ 402639 w 404028"/>
                <a:gd name="connsiteY10" fmla="*/ 36481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28" h="229879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897A76DB-3212-476E-8AA9-D866AB2B3DC1}"/>
                </a:ext>
              </a:extLst>
            </p:cNvPr>
            <p:cNvSpPr/>
            <p:nvPr/>
          </p:nvSpPr>
          <p:spPr>
            <a:xfrm>
              <a:off x="2395793" y="3686656"/>
              <a:ext cx="217271" cy="477532"/>
            </a:xfrm>
            <a:custGeom>
              <a:avLst/>
              <a:gdLst>
                <a:gd name="connsiteX0" fmla="*/ 189497 w 189497"/>
                <a:gd name="connsiteY0" fmla="*/ 19254 h 416488"/>
                <a:gd name="connsiteX1" fmla="*/ 41885 w 189497"/>
                <a:gd name="connsiteY1" fmla="*/ 233747 h 416488"/>
                <a:gd name="connsiteX2" fmla="*/ 26685 w 189497"/>
                <a:gd name="connsiteY2" fmla="*/ 362105 h 416488"/>
                <a:gd name="connsiteX3" fmla="*/ 19929 w 189497"/>
                <a:gd name="connsiteY3" fmla="*/ 416489 h 416488"/>
                <a:gd name="connsiteX4" fmla="*/ 338 w 189497"/>
                <a:gd name="connsiteY4" fmla="*/ 416489 h 416488"/>
                <a:gd name="connsiteX5" fmla="*/ 0 w 189497"/>
                <a:gd name="connsiteY5" fmla="*/ 411084 h 416488"/>
                <a:gd name="connsiteX6" fmla="*/ 13849 w 189497"/>
                <a:gd name="connsiteY6" fmla="*/ 305357 h 416488"/>
                <a:gd name="connsiteX7" fmla="*/ 122616 w 189497"/>
                <a:gd name="connsiteY7" fmla="*/ 57761 h 416488"/>
                <a:gd name="connsiteX8" fmla="*/ 169905 w 189497"/>
                <a:gd name="connsiteY8" fmla="*/ 0 h 416488"/>
                <a:gd name="connsiteX9" fmla="*/ 189497 w 189497"/>
                <a:gd name="connsiteY9" fmla="*/ 19254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97" h="416488">
                  <a:moveTo>
                    <a:pt x="189497" y="19254"/>
                  </a:moveTo>
                  <a:cubicBezTo>
                    <a:pt x="126331" y="81068"/>
                    <a:pt x="72624" y="149976"/>
                    <a:pt x="41885" y="233747"/>
                  </a:cubicBezTo>
                  <a:cubicBezTo>
                    <a:pt x="27023" y="274619"/>
                    <a:pt x="30401" y="319207"/>
                    <a:pt x="26685" y="362105"/>
                  </a:cubicBezTo>
                  <a:cubicBezTo>
                    <a:pt x="24996" y="380346"/>
                    <a:pt x="27023" y="398924"/>
                    <a:pt x="19929" y="416489"/>
                  </a:cubicBezTo>
                  <a:cubicBezTo>
                    <a:pt x="13511" y="416489"/>
                    <a:pt x="7093" y="416489"/>
                    <a:pt x="338" y="416489"/>
                  </a:cubicBezTo>
                  <a:cubicBezTo>
                    <a:pt x="338" y="414800"/>
                    <a:pt x="0" y="413111"/>
                    <a:pt x="0" y="411084"/>
                  </a:cubicBezTo>
                  <a:cubicBezTo>
                    <a:pt x="9120" y="376292"/>
                    <a:pt x="12836" y="340825"/>
                    <a:pt x="13849" y="305357"/>
                  </a:cubicBezTo>
                  <a:cubicBezTo>
                    <a:pt x="16551" y="208075"/>
                    <a:pt x="63503" y="130385"/>
                    <a:pt x="122616" y="57761"/>
                  </a:cubicBezTo>
                  <a:cubicBezTo>
                    <a:pt x="138154" y="38507"/>
                    <a:pt x="154030" y="19254"/>
                    <a:pt x="169905" y="0"/>
                  </a:cubicBezTo>
                  <a:cubicBezTo>
                    <a:pt x="176323" y="6418"/>
                    <a:pt x="182741" y="12836"/>
                    <a:pt x="189497" y="1925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78773161-6526-4627-964B-0AE5C4023B26}"/>
                </a:ext>
              </a:extLst>
            </p:cNvPr>
            <p:cNvSpPr/>
            <p:nvPr/>
          </p:nvSpPr>
          <p:spPr>
            <a:xfrm>
              <a:off x="908199" y="3686656"/>
              <a:ext cx="194420" cy="477532"/>
            </a:xfrm>
            <a:custGeom>
              <a:avLst/>
              <a:gdLst>
                <a:gd name="connsiteX0" fmla="*/ 162474 w 169567"/>
                <a:gd name="connsiteY0" fmla="*/ 416489 h 416488"/>
                <a:gd name="connsiteX1" fmla="*/ 147612 w 169567"/>
                <a:gd name="connsiteY1" fmla="*/ 313464 h 416488"/>
                <a:gd name="connsiteX2" fmla="*/ 19254 w 169567"/>
                <a:gd name="connsiteY2" fmla="*/ 42223 h 416488"/>
                <a:gd name="connsiteX3" fmla="*/ 0 w 169567"/>
                <a:gd name="connsiteY3" fmla="*/ 20267 h 416488"/>
                <a:gd name="connsiteX4" fmla="*/ 18916 w 169567"/>
                <a:gd name="connsiteY4" fmla="*/ 0 h 416488"/>
                <a:gd name="connsiteX5" fmla="*/ 61139 w 169567"/>
                <a:gd name="connsiteY5" fmla="*/ 57423 h 416488"/>
                <a:gd name="connsiteX6" fmla="*/ 169568 w 169567"/>
                <a:gd name="connsiteY6" fmla="*/ 416489 h 416488"/>
                <a:gd name="connsiteX7" fmla="*/ 162474 w 169567"/>
                <a:gd name="connsiteY7" fmla="*/ 416489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567" h="416488">
                  <a:moveTo>
                    <a:pt x="162474" y="416489"/>
                  </a:moveTo>
                  <a:cubicBezTo>
                    <a:pt x="157408" y="382035"/>
                    <a:pt x="150990" y="347918"/>
                    <a:pt x="147612" y="313464"/>
                  </a:cubicBezTo>
                  <a:cubicBezTo>
                    <a:pt x="136803" y="207738"/>
                    <a:pt x="92215" y="118225"/>
                    <a:pt x="19254" y="42223"/>
                  </a:cubicBezTo>
                  <a:cubicBezTo>
                    <a:pt x="12498" y="35130"/>
                    <a:pt x="6418" y="27698"/>
                    <a:pt x="0" y="20267"/>
                  </a:cubicBezTo>
                  <a:cubicBezTo>
                    <a:pt x="6418" y="13511"/>
                    <a:pt x="12836" y="6756"/>
                    <a:pt x="18916" y="0"/>
                  </a:cubicBezTo>
                  <a:cubicBezTo>
                    <a:pt x="32765" y="19254"/>
                    <a:pt x="45601" y="39521"/>
                    <a:pt x="61139" y="57423"/>
                  </a:cubicBezTo>
                  <a:cubicBezTo>
                    <a:pt x="149976" y="161461"/>
                    <a:pt x="163150" y="287793"/>
                    <a:pt x="169568" y="416489"/>
                  </a:cubicBezTo>
                  <a:cubicBezTo>
                    <a:pt x="166866" y="416489"/>
                    <a:pt x="164501" y="416489"/>
                    <a:pt x="162474" y="4164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55A266C-60C8-4C6B-B007-264F1C4065A9}"/>
                </a:ext>
              </a:extLst>
            </p:cNvPr>
            <p:cNvSpPr/>
            <p:nvPr/>
          </p:nvSpPr>
          <p:spPr>
            <a:xfrm>
              <a:off x="1752842" y="3873331"/>
              <a:ext cx="29864" cy="284660"/>
            </a:xfrm>
            <a:custGeom>
              <a:avLst/>
              <a:gdLst>
                <a:gd name="connsiteX0" fmla="*/ 38 w 26046"/>
                <a:gd name="connsiteY0" fmla="*/ 0 h 248271"/>
                <a:gd name="connsiteX1" fmla="*/ 6456 w 26046"/>
                <a:gd name="connsiteY1" fmla="*/ 2027 h 248271"/>
                <a:gd name="connsiteX2" fmla="*/ 18278 w 26046"/>
                <a:gd name="connsiteY2" fmla="*/ 102011 h 248271"/>
                <a:gd name="connsiteX3" fmla="*/ 26047 w 26046"/>
                <a:gd name="connsiteY3" fmla="*/ 248272 h 248271"/>
                <a:gd name="connsiteX4" fmla="*/ 1051 w 26046"/>
                <a:gd name="connsiteY4" fmla="*/ 207062 h 248271"/>
                <a:gd name="connsiteX5" fmla="*/ 38 w 26046"/>
                <a:gd name="connsiteY5" fmla="*/ 0 h 2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6" h="248271">
                  <a:moveTo>
                    <a:pt x="38" y="0"/>
                  </a:moveTo>
                  <a:cubicBezTo>
                    <a:pt x="2064" y="676"/>
                    <a:pt x="4429" y="1351"/>
                    <a:pt x="6456" y="2027"/>
                  </a:cubicBezTo>
                  <a:cubicBezTo>
                    <a:pt x="16589" y="34454"/>
                    <a:pt x="14900" y="68570"/>
                    <a:pt x="18278" y="102011"/>
                  </a:cubicBezTo>
                  <a:cubicBezTo>
                    <a:pt x="23007" y="150652"/>
                    <a:pt x="23682" y="199293"/>
                    <a:pt x="26047" y="248272"/>
                  </a:cubicBezTo>
                  <a:cubicBezTo>
                    <a:pt x="-1314" y="246245"/>
                    <a:pt x="1389" y="224289"/>
                    <a:pt x="1051" y="207062"/>
                  </a:cubicBezTo>
                  <a:cubicBezTo>
                    <a:pt x="-300" y="138154"/>
                    <a:pt x="38" y="69246"/>
                    <a:pt x="3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2C9F1F6-1467-415A-A1F4-4CB1DEF1647B}"/>
                </a:ext>
              </a:extLst>
            </p:cNvPr>
            <p:cNvSpPr/>
            <p:nvPr/>
          </p:nvSpPr>
          <p:spPr>
            <a:xfrm>
              <a:off x="1750601" y="2984969"/>
              <a:ext cx="214859" cy="115954"/>
            </a:xfrm>
            <a:custGeom>
              <a:avLst/>
              <a:gdLst>
                <a:gd name="connsiteX0" fmla="*/ 140484 w 187393"/>
                <a:gd name="connsiteY0" fmla="*/ 3301 h 101131"/>
                <a:gd name="connsiteX1" fmla="*/ 186761 w 187393"/>
                <a:gd name="connsiteY1" fmla="*/ 24919 h 101131"/>
                <a:gd name="connsiteX2" fmla="*/ 145213 w 187393"/>
                <a:gd name="connsiteY2" fmla="*/ 93152 h 101131"/>
                <a:gd name="connsiteX3" fmla="*/ 48269 w 187393"/>
                <a:gd name="connsiteY3" fmla="*/ 99907 h 101131"/>
                <a:gd name="connsiteX4" fmla="*/ 8411 w 187393"/>
                <a:gd name="connsiteY4" fmla="*/ 71533 h 101131"/>
                <a:gd name="connsiteX5" fmla="*/ 34758 w 187393"/>
                <a:gd name="connsiteY5" fmla="*/ 17826 h 101131"/>
                <a:gd name="connsiteX6" fmla="*/ 140484 w 187393"/>
                <a:gd name="connsiteY6" fmla="*/ 3301 h 10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93" h="101131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rgbClr val="FDFDFD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87672D63-8401-41CD-8C4E-F66E1EC860B7}"/>
                </a:ext>
              </a:extLst>
            </p:cNvPr>
            <p:cNvSpPr/>
            <p:nvPr/>
          </p:nvSpPr>
          <p:spPr>
            <a:xfrm>
              <a:off x="1465443" y="3006082"/>
              <a:ext cx="203906" cy="103788"/>
            </a:xfrm>
            <a:custGeom>
              <a:avLst/>
              <a:gdLst>
                <a:gd name="connsiteX0" fmla="*/ 145648 w 177840"/>
                <a:gd name="connsiteY0" fmla="*/ 3465 h 90521"/>
                <a:gd name="connsiteX1" fmla="*/ 177399 w 177840"/>
                <a:gd name="connsiteY1" fmla="*/ 34879 h 90521"/>
                <a:gd name="connsiteX2" fmla="*/ 145310 w 177840"/>
                <a:gd name="connsiteY2" fmla="*/ 84534 h 90521"/>
                <a:gd name="connsiteX3" fmla="*/ 64579 w 177840"/>
                <a:gd name="connsiteY3" fmla="*/ 89600 h 90521"/>
                <a:gd name="connsiteX4" fmla="*/ 400 w 177840"/>
                <a:gd name="connsiteY4" fmla="*/ 25421 h 90521"/>
                <a:gd name="connsiteX5" fmla="*/ 22694 w 177840"/>
                <a:gd name="connsiteY5" fmla="*/ 87 h 90521"/>
                <a:gd name="connsiteX6" fmla="*/ 145648 w 177840"/>
                <a:gd name="connsiteY6" fmla="*/ 3465 h 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40" h="90521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rgbClr val="FDFDFD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35FD75BE-493D-4829-A33D-C2657EC9D496}"/>
                </a:ext>
              </a:extLst>
            </p:cNvPr>
            <p:cNvSpPr/>
            <p:nvPr/>
          </p:nvSpPr>
          <p:spPr>
            <a:xfrm>
              <a:off x="1594060" y="4625912"/>
              <a:ext cx="286029" cy="281153"/>
            </a:xfrm>
            <a:custGeom>
              <a:avLst/>
              <a:gdLst>
                <a:gd name="connsiteX0" fmla="*/ 247965 w 249465"/>
                <a:gd name="connsiteY0" fmla="*/ 65469 h 245213"/>
                <a:gd name="connsiteX1" fmla="*/ 231076 w 249465"/>
                <a:gd name="connsiteY1" fmla="*/ 163765 h 245213"/>
                <a:gd name="connsiteX2" fmla="*/ 127038 w 249465"/>
                <a:gd name="connsiteY2" fmla="*/ 245171 h 245213"/>
                <a:gd name="connsiteX3" fmla="*/ 24351 w 249465"/>
                <a:gd name="connsiteY3" fmla="*/ 175587 h 245213"/>
                <a:gd name="connsiteX4" fmla="*/ 31 w 249465"/>
                <a:gd name="connsiteY4" fmla="*/ 52633 h 245213"/>
                <a:gd name="connsiteX5" fmla="*/ 23000 w 249465"/>
                <a:gd name="connsiteY5" fmla="*/ 33380 h 245213"/>
                <a:gd name="connsiteX6" fmla="*/ 113864 w 249465"/>
                <a:gd name="connsiteY6" fmla="*/ 4330 h 245213"/>
                <a:gd name="connsiteX7" fmla="*/ 136158 w 249465"/>
                <a:gd name="connsiteY7" fmla="*/ 6695 h 245213"/>
                <a:gd name="connsiteX8" fmla="*/ 214862 w 249465"/>
                <a:gd name="connsiteY8" fmla="*/ 32366 h 245213"/>
                <a:gd name="connsiteX9" fmla="*/ 247965 w 249465"/>
                <a:gd name="connsiteY9" fmla="*/ 65469 h 24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465" h="245213">
                  <a:moveTo>
                    <a:pt x="247965" y="65469"/>
                  </a:moveTo>
                  <a:cubicBezTo>
                    <a:pt x="244249" y="102288"/>
                    <a:pt x="242898" y="134040"/>
                    <a:pt x="231076" y="163765"/>
                  </a:cubicBezTo>
                  <a:cubicBezTo>
                    <a:pt x="211822" y="211055"/>
                    <a:pt x="176355" y="243820"/>
                    <a:pt x="127038" y="245171"/>
                  </a:cubicBezTo>
                  <a:cubicBezTo>
                    <a:pt x="81775" y="246522"/>
                    <a:pt x="46645" y="215784"/>
                    <a:pt x="24351" y="175587"/>
                  </a:cubicBezTo>
                  <a:cubicBezTo>
                    <a:pt x="3071" y="137418"/>
                    <a:pt x="1382" y="94857"/>
                    <a:pt x="31" y="52633"/>
                  </a:cubicBezTo>
                  <a:cubicBezTo>
                    <a:pt x="-645" y="35407"/>
                    <a:pt x="9827" y="33718"/>
                    <a:pt x="23000" y="33380"/>
                  </a:cubicBezTo>
                  <a:cubicBezTo>
                    <a:pt x="56103" y="32704"/>
                    <a:pt x="87855" y="27638"/>
                    <a:pt x="113864" y="4330"/>
                  </a:cubicBezTo>
                  <a:cubicBezTo>
                    <a:pt x="122985" y="-3776"/>
                    <a:pt x="129065" y="952"/>
                    <a:pt x="136158" y="6695"/>
                  </a:cubicBezTo>
                  <a:cubicBezTo>
                    <a:pt x="159128" y="25273"/>
                    <a:pt x="186150" y="33380"/>
                    <a:pt x="214862" y="32366"/>
                  </a:cubicBezTo>
                  <a:cubicBezTo>
                    <a:pt x="244587" y="31015"/>
                    <a:pt x="253370" y="43851"/>
                    <a:pt x="247965" y="65469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68ADAC6-3790-4C0A-ACF6-7DDFD1C0C264}"/>
                </a:ext>
              </a:extLst>
            </p:cNvPr>
            <p:cNvSpPr/>
            <p:nvPr/>
          </p:nvSpPr>
          <p:spPr>
            <a:xfrm>
              <a:off x="1776123" y="2913453"/>
              <a:ext cx="188224" cy="58760"/>
            </a:xfrm>
            <a:custGeom>
              <a:avLst/>
              <a:gdLst>
                <a:gd name="connsiteX0" fmla="*/ 0 w 164163"/>
                <a:gd name="connsiteY0" fmla="*/ 50812 h 51249"/>
                <a:gd name="connsiteX1" fmla="*/ 164164 w 164163"/>
                <a:gd name="connsiteY1" fmla="*/ 8589 h 51249"/>
                <a:gd name="connsiteX2" fmla="*/ 0 w 164163"/>
                <a:gd name="connsiteY2" fmla="*/ 50812 h 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163" h="51249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035E4DAC-2983-491B-B967-407082523EB2}"/>
                </a:ext>
              </a:extLst>
            </p:cNvPr>
            <p:cNvSpPr/>
            <p:nvPr/>
          </p:nvSpPr>
          <p:spPr>
            <a:xfrm>
              <a:off x="1441502" y="2927659"/>
              <a:ext cx="192484" cy="48572"/>
            </a:xfrm>
            <a:custGeom>
              <a:avLst/>
              <a:gdLst>
                <a:gd name="connsiteX0" fmla="*/ 0 w 167878"/>
                <a:gd name="connsiteY0" fmla="*/ 15115 h 42363"/>
                <a:gd name="connsiteX1" fmla="*/ 167879 w 167878"/>
                <a:gd name="connsiteY1" fmla="*/ 40449 h 42363"/>
                <a:gd name="connsiteX2" fmla="*/ 0 w 167878"/>
                <a:gd name="connsiteY2" fmla="*/ 15115 h 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78" h="42363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FC7AC792-084F-4C5C-9BEA-AA50345856D5}"/>
                </a:ext>
              </a:extLst>
            </p:cNvPr>
            <p:cNvSpPr/>
            <p:nvPr/>
          </p:nvSpPr>
          <p:spPr>
            <a:xfrm>
              <a:off x="750958" y="5299344"/>
              <a:ext cx="1924847" cy="75135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xmlns="" id="{70AE430B-27E0-4150-833A-285AD7C96A5D}"/>
              </a:ext>
            </a:extLst>
          </p:cNvPr>
          <p:cNvSpPr/>
          <p:nvPr/>
        </p:nvSpPr>
        <p:spPr>
          <a:xfrm>
            <a:off x="3453971" y="4849733"/>
            <a:ext cx="734449" cy="413871"/>
          </a:xfrm>
          <a:custGeom>
            <a:avLst/>
            <a:gdLst>
              <a:gd name="connsiteX0" fmla="*/ 0 w 734449"/>
              <a:gd name="connsiteY0" fmla="*/ 337449 h 413871"/>
              <a:gd name="connsiteX1" fmla="*/ 734449 w 734449"/>
              <a:gd name="connsiteY1" fmla="*/ 337449 h 413871"/>
              <a:gd name="connsiteX2" fmla="*/ 367225 w 734449"/>
              <a:gd name="connsiteY2" fmla="*/ 413871 h 413871"/>
              <a:gd name="connsiteX3" fmla="*/ 0 w 734449"/>
              <a:gd name="connsiteY3" fmla="*/ 337449 h 413871"/>
              <a:gd name="connsiteX4" fmla="*/ 536941 w 734449"/>
              <a:gd name="connsiteY4" fmla="*/ 89325 h 413871"/>
              <a:gd name="connsiteX5" fmla="*/ 528009 w 734449"/>
              <a:gd name="connsiteY5" fmla="*/ 97265 h 413871"/>
              <a:gd name="connsiteX6" fmla="*/ 520069 w 734449"/>
              <a:gd name="connsiteY6" fmla="*/ 189567 h 413871"/>
              <a:gd name="connsiteX7" fmla="*/ 527016 w 734449"/>
              <a:gd name="connsiteY7" fmla="*/ 200485 h 413871"/>
              <a:gd name="connsiteX8" fmla="*/ 596491 w 734449"/>
              <a:gd name="connsiteY8" fmla="*/ 160785 h 413871"/>
              <a:gd name="connsiteX9" fmla="*/ 590536 w 734449"/>
              <a:gd name="connsiteY9" fmla="*/ 110167 h 413871"/>
              <a:gd name="connsiteX10" fmla="*/ 536941 w 734449"/>
              <a:gd name="connsiteY10" fmla="*/ 89325 h 413871"/>
              <a:gd name="connsiteX11" fmla="*/ 208425 w 734449"/>
              <a:gd name="connsiteY11" fmla="*/ 0 h 413871"/>
              <a:gd name="connsiteX12" fmla="*/ 523046 w 734449"/>
              <a:gd name="connsiteY12" fmla="*/ 0 h 413871"/>
              <a:gd name="connsiteX13" fmla="*/ 528009 w 734449"/>
              <a:gd name="connsiteY13" fmla="*/ 50617 h 413871"/>
              <a:gd name="connsiteX14" fmla="*/ 535949 w 734449"/>
              <a:gd name="connsiteY14" fmla="*/ 53595 h 413871"/>
              <a:gd name="connsiteX15" fmla="*/ 607409 w 734449"/>
              <a:gd name="connsiteY15" fmla="*/ 81385 h 413871"/>
              <a:gd name="connsiteX16" fmla="*/ 617334 w 734449"/>
              <a:gd name="connsiteY16" fmla="*/ 185598 h 413871"/>
              <a:gd name="connsiteX17" fmla="*/ 523046 w 734449"/>
              <a:gd name="connsiteY17" fmla="*/ 233238 h 413871"/>
              <a:gd name="connsiteX18" fmla="*/ 503196 w 734449"/>
              <a:gd name="connsiteY18" fmla="*/ 252094 h 413871"/>
              <a:gd name="connsiteX19" fmla="*/ 462504 w 734449"/>
              <a:gd name="connsiteY19" fmla="*/ 319584 h 413871"/>
              <a:gd name="connsiteX20" fmla="*/ 446624 w 734449"/>
              <a:gd name="connsiteY20" fmla="*/ 329509 h 413871"/>
              <a:gd name="connsiteX21" fmla="*/ 268967 w 734449"/>
              <a:gd name="connsiteY21" fmla="*/ 328517 h 413871"/>
              <a:gd name="connsiteX22" fmla="*/ 262020 w 734449"/>
              <a:gd name="connsiteY22" fmla="*/ 319584 h 413871"/>
              <a:gd name="connsiteX23" fmla="*/ 200485 w 734449"/>
              <a:gd name="connsiteY23" fmla="*/ 139942 h 413871"/>
              <a:gd name="connsiteX24" fmla="*/ 199492 w 734449"/>
              <a:gd name="connsiteY24" fmla="*/ 22828 h 413871"/>
              <a:gd name="connsiteX25" fmla="*/ 208425 w 734449"/>
              <a:gd name="connsiteY25" fmla="*/ 0 h 41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34449" h="413871">
                <a:moveTo>
                  <a:pt x="0" y="337449"/>
                </a:moveTo>
                <a:lnTo>
                  <a:pt x="734449" y="337449"/>
                </a:lnTo>
                <a:cubicBezTo>
                  <a:pt x="622297" y="387074"/>
                  <a:pt x="498234" y="413871"/>
                  <a:pt x="367225" y="413871"/>
                </a:cubicBezTo>
                <a:cubicBezTo>
                  <a:pt x="236215" y="413871"/>
                  <a:pt x="112153" y="386081"/>
                  <a:pt x="0" y="337449"/>
                </a:cubicBezTo>
                <a:close/>
                <a:moveTo>
                  <a:pt x="536941" y="89325"/>
                </a:moveTo>
                <a:cubicBezTo>
                  <a:pt x="529994" y="88333"/>
                  <a:pt x="528009" y="90317"/>
                  <a:pt x="528009" y="97265"/>
                </a:cubicBezTo>
                <a:cubicBezTo>
                  <a:pt x="528009" y="128033"/>
                  <a:pt x="524039" y="158800"/>
                  <a:pt x="520069" y="189567"/>
                </a:cubicBezTo>
                <a:cubicBezTo>
                  <a:pt x="520069" y="194530"/>
                  <a:pt x="515107" y="202470"/>
                  <a:pt x="527016" y="200485"/>
                </a:cubicBezTo>
                <a:cubicBezTo>
                  <a:pt x="554807" y="195523"/>
                  <a:pt x="580611" y="185598"/>
                  <a:pt x="596491" y="160785"/>
                </a:cubicBezTo>
                <a:cubicBezTo>
                  <a:pt x="607409" y="143913"/>
                  <a:pt x="605424" y="123070"/>
                  <a:pt x="590536" y="110167"/>
                </a:cubicBezTo>
                <a:cubicBezTo>
                  <a:pt x="574657" y="96273"/>
                  <a:pt x="556791" y="91310"/>
                  <a:pt x="536941" y="89325"/>
                </a:cubicBezTo>
                <a:close/>
                <a:moveTo>
                  <a:pt x="208425" y="0"/>
                </a:moveTo>
                <a:cubicBezTo>
                  <a:pt x="309659" y="0"/>
                  <a:pt x="421811" y="0"/>
                  <a:pt x="523046" y="0"/>
                </a:cubicBezTo>
                <a:cubicBezTo>
                  <a:pt x="529994" y="5955"/>
                  <a:pt x="523046" y="44663"/>
                  <a:pt x="528009" y="50617"/>
                </a:cubicBezTo>
                <a:cubicBezTo>
                  <a:pt x="529001" y="55580"/>
                  <a:pt x="532971" y="53595"/>
                  <a:pt x="535949" y="53595"/>
                </a:cubicBezTo>
                <a:cubicBezTo>
                  <a:pt x="566716" y="53595"/>
                  <a:pt x="591529" y="69475"/>
                  <a:pt x="607409" y="81385"/>
                </a:cubicBezTo>
                <a:cubicBezTo>
                  <a:pt x="641154" y="108183"/>
                  <a:pt x="647109" y="154830"/>
                  <a:pt x="617334" y="185598"/>
                </a:cubicBezTo>
                <a:cubicBezTo>
                  <a:pt x="592521" y="214380"/>
                  <a:pt x="560761" y="230260"/>
                  <a:pt x="523046" y="233238"/>
                </a:cubicBezTo>
                <a:cubicBezTo>
                  <a:pt x="513121" y="234230"/>
                  <a:pt x="508159" y="242170"/>
                  <a:pt x="503196" y="252094"/>
                </a:cubicBezTo>
                <a:cubicBezTo>
                  <a:pt x="490294" y="275914"/>
                  <a:pt x="485332" y="280876"/>
                  <a:pt x="462504" y="319584"/>
                </a:cubicBezTo>
                <a:cubicBezTo>
                  <a:pt x="460519" y="327524"/>
                  <a:pt x="453571" y="329509"/>
                  <a:pt x="446624" y="329509"/>
                </a:cubicBezTo>
                <a:cubicBezTo>
                  <a:pt x="387074" y="329509"/>
                  <a:pt x="328516" y="332487"/>
                  <a:pt x="268967" y="328517"/>
                </a:cubicBezTo>
                <a:cubicBezTo>
                  <a:pt x="264997" y="326532"/>
                  <a:pt x="263012" y="323554"/>
                  <a:pt x="262020" y="319584"/>
                </a:cubicBezTo>
                <a:cubicBezTo>
                  <a:pt x="231252" y="246139"/>
                  <a:pt x="207432" y="220335"/>
                  <a:pt x="200485" y="139942"/>
                </a:cubicBezTo>
                <a:cubicBezTo>
                  <a:pt x="198500" y="108183"/>
                  <a:pt x="197506" y="38708"/>
                  <a:pt x="199492" y="22828"/>
                </a:cubicBezTo>
                <a:cubicBezTo>
                  <a:pt x="198500" y="19850"/>
                  <a:pt x="198500" y="0"/>
                  <a:pt x="208425" y="0"/>
                </a:cubicBezTo>
                <a:close/>
              </a:path>
            </a:pathLst>
          </a:custGeom>
          <a:gradFill>
            <a:gsLst>
              <a:gs pos="4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90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C0288E66-8C88-497F-B4A8-AE4C3DE0B569}"/>
              </a:ext>
            </a:extLst>
          </p:cNvPr>
          <p:cNvGrpSpPr/>
          <p:nvPr/>
        </p:nvGrpSpPr>
        <p:grpSpPr>
          <a:xfrm flipH="1">
            <a:off x="307234" y="3629349"/>
            <a:ext cx="1390302" cy="1655492"/>
            <a:chOff x="-269682" y="2392932"/>
            <a:chExt cx="3796368" cy="452049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CDB9EABD-23CC-4300-B10E-F49EABE46FC7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xmlns="" id="{5082A34F-CC75-4474-9541-A3B835AD6D73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xmlns="" id="{5E59F43A-2B8B-4C5E-A719-D65618F20F37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xmlns="" id="{EA24427C-B806-48EC-97B3-41F33A6B78E7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xmlns="" id="{DAC5E076-33EE-428D-866C-A7F9819E8B54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6DC4577F-AE76-45D0-B2D8-B4C17AAC94D4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5CF00E2F-7848-4EC1-9035-76CD65C300E7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xmlns="" id="{C1362C9A-3DA4-4E17-B905-36B593CF85BF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xmlns="" id="{04F386C5-C72A-4424-887C-E444939E3B7B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xmlns="" id="{7CC8E4C3-3A33-4DDD-B90E-2D5A3D75E454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xmlns="" id="{963CA59A-0B47-4241-B0A2-2085BCF4FE88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xmlns="" id="{D3C63BA8-3A29-49D9-85A6-44E7CF1F8CA1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xmlns="" id="{10DC649E-2482-4616-B030-D0CCA5FA7180}"/>
                  </a:ext>
                </a:extLst>
              </p:cNvPr>
              <p:cNvSpPr/>
              <p:nvPr/>
            </p:nvSpPr>
            <p:spPr>
              <a:xfrm rot="2335388">
                <a:off x="7215700" y="1773625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48D372CF-76D6-4B24-B5E2-80BDB2A30CE7}"/>
                  </a:ext>
                </a:extLst>
              </p:cNvPr>
              <p:cNvSpPr/>
              <p:nvPr/>
            </p:nvSpPr>
            <p:spPr>
              <a:xfrm rot="2330257" flipH="1">
                <a:off x="6990633" y="1614204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B321369E-FEFE-4254-B32B-05E45DDE364D}"/>
                </a:ext>
              </a:extLst>
            </p:cNvPr>
            <p:cNvGrpSpPr/>
            <p:nvPr/>
          </p:nvGrpSpPr>
          <p:grpSpPr>
            <a:xfrm>
              <a:off x="592728" y="5533167"/>
              <a:ext cx="1616244" cy="1380262"/>
              <a:chOff x="4983166" y="4633683"/>
              <a:chExt cx="2207049" cy="188480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xmlns="" id="{54237A75-4658-4BF6-9DE1-BF6513F4A72E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0D647DD8-33A3-41B5-953C-B41313CB0C80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xmlns="" id="{945DB380-CCCF-4F00-AB8E-61397196C939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C6445C-D9D4-4BD8-9511-3B89EC6F43B0}"/>
              </a:ext>
            </a:extLst>
          </p:cNvPr>
          <p:cNvSpPr txBox="1"/>
          <p:nvPr/>
        </p:nvSpPr>
        <p:spPr>
          <a:xfrm>
            <a:off x="6076362" y="635428"/>
            <a:ext cx="532201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주제선정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398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b="1" dirty="0"/>
              <a:t>주제선정이유</a:t>
            </a:r>
            <a:endParaRPr 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3A5E2B1F-B4EC-47DA-A25C-8C51CE3C6DFF}"/>
              </a:ext>
            </a:extLst>
          </p:cNvPr>
          <p:cNvCxnSpPr>
            <a:cxnSpLocks/>
          </p:cNvCxnSpPr>
          <p:nvPr/>
        </p:nvCxnSpPr>
        <p:spPr>
          <a:xfrm>
            <a:off x="366423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9">
            <a:extLst>
              <a:ext uri="{FF2B5EF4-FFF2-40B4-BE49-F238E27FC236}">
                <a16:creationId xmlns:a16="http://schemas.microsoft.com/office/drawing/2014/main" xmlns="" id="{AF7099BE-25FE-4192-89D7-67A9C31FED69}"/>
              </a:ext>
            </a:extLst>
          </p:cNvPr>
          <p:cNvGrpSpPr/>
          <p:nvPr/>
        </p:nvGrpSpPr>
        <p:grpSpPr>
          <a:xfrm>
            <a:off x="635062" y="3040127"/>
            <a:ext cx="5402531" cy="3170577"/>
            <a:chOff x="2687161" y="3731096"/>
            <a:chExt cx="5158677" cy="3027467"/>
          </a:xfrm>
        </p:grpSpPr>
        <p:sp>
          <p:nvSpPr>
            <p:cNvPr id="5" name="Freeform: Shape 310">
              <a:extLst>
                <a:ext uri="{FF2B5EF4-FFF2-40B4-BE49-F238E27FC236}">
                  <a16:creationId xmlns:a16="http://schemas.microsoft.com/office/drawing/2014/main" xmlns="" id="{9DBBBAA6-69BA-4378-AE7F-EF2885992D2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11">
              <a:extLst>
                <a:ext uri="{FF2B5EF4-FFF2-40B4-BE49-F238E27FC236}">
                  <a16:creationId xmlns:a16="http://schemas.microsoft.com/office/drawing/2014/main" xmlns="" id="{99A803ED-0520-4B38-8743-3D37C8C576F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12">
              <a:extLst>
                <a:ext uri="{FF2B5EF4-FFF2-40B4-BE49-F238E27FC236}">
                  <a16:creationId xmlns:a16="http://schemas.microsoft.com/office/drawing/2014/main" xmlns="" id="{E51637F7-DC9B-444C-936F-3479A6401E14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13">
              <a:extLst>
                <a:ext uri="{FF2B5EF4-FFF2-40B4-BE49-F238E27FC236}">
                  <a16:creationId xmlns:a16="http://schemas.microsoft.com/office/drawing/2014/main" xmlns="" id="{7D89B3ED-BF8E-4A71-A792-2A800209C13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14">
              <a:extLst>
                <a:ext uri="{FF2B5EF4-FFF2-40B4-BE49-F238E27FC236}">
                  <a16:creationId xmlns:a16="http://schemas.microsoft.com/office/drawing/2014/main" xmlns="" id="{C77B72A5-4841-400A-BF2C-EFCBF00638F1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15">
              <a:extLst>
                <a:ext uri="{FF2B5EF4-FFF2-40B4-BE49-F238E27FC236}">
                  <a16:creationId xmlns:a16="http://schemas.microsoft.com/office/drawing/2014/main" xmlns="" id="{BB2B5100-4106-44FD-9C11-15323DC18AF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16">
              <a:extLst>
                <a:ext uri="{FF2B5EF4-FFF2-40B4-BE49-F238E27FC236}">
                  <a16:creationId xmlns:a16="http://schemas.microsoft.com/office/drawing/2014/main" xmlns="" id="{0105AC86-7EF8-4048-A1F5-3D5024D1D14F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17">
              <a:extLst>
                <a:ext uri="{FF2B5EF4-FFF2-40B4-BE49-F238E27FC236}">
                  <a16:creationId xmlns:a16="http://schemas.microsoft.com/office/drawing/2014/main" xmlns="" id="{75D90257-E06F-41F6-9E37-0FED45A0E0E4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18">
              <a:extLst>
                <a:ext uri="{FF2B5EF4-FFF2-40B4-BE49-F238E27FC236}">
                  <a16:creationId xmlns:a16="http://schemas.microsoft.com/office/drawing/2014/main" xmlns="" id="{2531C31D-96EE-42BF-9DE4-866B635CD7C2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19">
              <a:extLst>
                <a:ext uri="{FF2B5EF4-FFF2-40B4-BE49-F238E27FC236}">
                  <a16:creationId xmlns:a16="http://schemas.microsoft.com/office/drawing/2014/main" xmlns="" id="{3A4150C6-C6FE-4BE7-854D-A3BDA2AEA5D8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20">
              <a:extLst>
                <a:ext uri="{FF2B5EF4-FFF2-40B4-BE49-F238E27FC236}">
                  <a16:creationId xmlns:a16="http://schemas.microsoft.com/office/drawing/2014/main" xmlns="" id="{E96723B1-FDF3-4455-8E72-1C4981EE46FA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21">
              <a:extLst>
                <a:ext uri="{FF2B5EF4-FFF2-40B4-BE49-F238E27FC236}">
                  <a16:creationId xmlns:a16="http://schemas.microsoft.com/office/drawing/2014/main" xmlns="" id="{113DBDA1-6D37-480D-A7C8-54321282A0F0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22">
              <a:extLst>
                <a:ext uri="{FF2B5EF4-FFF2-40B4-BE49-F238E27FC236}">
                  <a16:creationId xmlns:a16="http://schemas.microsoft.com/office/drawing/2014/main" xmlns="" id="{16269A4F-1C5B-4D22-ACDB-CCDD7361A064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23">
              <a:extLst>
                <a:ext uri="{FF2B5EF4-FFF2-40B4-BE49-F238E27FC236}">
                  <a16:creationId xmlns:a16="http://schemas.microsoft.com/office/drawing/2014/main" xmlns="" id="{5590DB69-1D63-4FD4-BAE3-CDDC78601B5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24">
              <a:extLst>
                <a:ext uri="{FF2B5EF4-FFF2-40B4-BE49-F238E27FC236}">
                  <a16:creationId xmlns:a16="http://schemas.microsoft.com/office/drawing/2014/main" xmlns="" id="{2CC38BF0-D3A3-4353-9262-D0D35164EA9E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25">
              <a:extLst>
                <a:ext uri="{FF2B5EF4-FFF2-40B4-BE49-F238E27FC236}">
                  <a16:creationId xmlns:a16="http://schemas.microsoft.com/office/drawing/2014/main" xmlns="" id="{F8F91AEA-4AA1-48ED-BC73-12F40898C442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26">
              <a:extLst>
                <a:ext uri="{FF2B5EF4-FFF2-40B4-BE49-F238E27FC236}">
                  <a16:creationId xmlns:a16="http://schemas.microsoft.com/office/drawing/2014/main" xmlns="" id="{217227B8-49A2-4FFD-83C5-899327982129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27">
              <a:extLst>
                <a:ext uri="{FF2B5EF4-FFF2-40B4-BE49-F238E27FC236}">
                  <a16:creationId xmlns:a16="http://schemas.microsoft.com/office/drawing/2014/main" xmlns="" id="{6BE0B798-F43F-4E5C-B5B9-26DF99C289B3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28">
              <a:extLst>
                <a:ext uri="{FF2B5EF4-FFF2-40B4-BE49-F238E27FC236}">
                  <a16:creationId xmlns:a16="http://schemas.microsoft.com/office/drawing/2014/main" xmlns="" id="{A84D0837-123D-4B6E-A226-BCEE3D8DFD17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29">
              <a:extLst>
                <a:ext uri="{FF2B5EF4-FFF2-40B4-BE49-F238E27FC236}">
                  <a16:creationId xmlns:a16="http://schemas.microsoft.com/office/drawing/2014/main" xmlns="" id="{E42B19E4-B23B-451B-A3F3-5E07F2AFDFE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30">
              <a:extLst>
                <a:ext uri="{FF2B5EF4-FFF2-40B4-BE49-F238E27FC236}">
                  <a16:creationId xmlns:a16="http://schemas.microsoft.com/office/drawing/2014/main" xmlns="" id="{FC577F87-F288-4580-B397-473A22FE6DF8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31">
              <a:extLst>
                <a:ext uri="{FF2B5EF4-FFF2-40B4-BE49-F238E27FC236}">
                  <a16:creationId xmlns:a16="http://schemas.microsoft.com/office/drawing/2014/main" xmlns="" id="{2207614B-E055-4D00-A5CD-FDD5DDAEEB5A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32">
              <a:extLst>
                <a:ext uri="{FF2B5EF4-FFF2-40B4-BE49-F238E27FC236}">
                  <a16:creationId xmlns:a16="http://schemas.microsoft.com/office/drawing/2014/main" xmlns="" id="{E7133EE4-A981-416A-9041-EF32663A3137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33">
              <a:extLst>
                <a:ext uri="{FF2B5EF4-FFF2-40B4-BE49-F238E27FC236}">
                  <a16:creationId xmlns:a16="http://schemas.microsoft.com/office/drawing/2014/main" xmlns="" id="{B9B5F901-4256-4ACE-B899-27E8125C9023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34">
              <a:extLst>
                <a:ext uri="{FF2B5EF4-FFF2-40B4-BE49-F238E27FC236}">
                  <a16:creationId xmlns:a16="http://schemas.microsoft.com/office/drawing/2014/main" xmlns="" id="{63B8BA32-57A5-4B93-BB66-78B666BA18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35">
              <a:extLst>
                <a:ext uri="{FF2B5EF4-FFF2-40B4-BE49-F238E27FC236}">
                  <a16:creationId xmlns:a16="http://schemas.microsoft.com/office/drawing/2014/main" xmlns="" id="{EAF13F8B-46FA-456E-AA0B-97A78B492F41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36">
              <a:extLst>
                <a:ext uri="{FF2B5EF4-FFF2-40B4-BE49-F238E27FC236}">
                  <a16:creationId xmlns:a16="http://schemas.microsoft.com/office/drawing/2014/main" xmlns="" id="{22346156-C57E-4FFB-A57F-D889B0AEF0D0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37">
              <a:extLst>
                <a:ext uri="{FF2B5EF4-FFF2-40B4-BE49-F238E27FC236}">
                  <a16:creationId xmlns:a16="http://schemas.microsoft.com/office/drawing/2014/main" xmlns="" id="{5D78939C-5B5B-44DD-951C-A47145DA992D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8">
              <a:extLst>
                <a:ext uri="{FF2B5EF4-FFF2-40B4-BE49-F238E27FC236}">
                  <a16:creationId xmlns:a16="http://schemas.microsoft.com/office/drawing/2014/main" xmlns="" id="{48B17969-1AC4-49E1-B05E-4CC65E732CE4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39">
              <a:extLst>
                <a:ext uri="{FF2B5EF4-FFF2-40B4-BE49-F238E27FC236}">
                  <a16:creationId xmlns:a16="http://schemas.microsoft.com/office/drawing/2014/main" xmlns="" id="{DAAAF328-836A-4E98-9802-424D1198073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40">
              <a:extLst>
                <a:ext uri="{FF2B5EF4-FFF2-40B4-BE49-F238E27FC236}">
                  <a16:creationId xmlns:a16="http://schemas.microsoft.com/office/drawing/2014/main" xmlns="" id="{2717A846-3907-44B9-B355-292E5D15DA4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41">
              <a:extLst>
                <a:ext uri="{FF2B5EF4-FFF2-40B4-BE49-F238E27FC236}">
                  <a16:creationId xmlns:a16="http://schemas.microsoft.com/office/drawing/2014/main" xmlns="" id="{D3F2E5D8-63AC-4A0A-97F3-9DB18CAAAC25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42">
              <a:extLst>
                <a:ext uri="{FF2B5EF4-FFF2-40B4-BE49-F238E27FC236}">
                  <a16:creationId xmlns:a16="http://schemas.microsoft.com/office/drawing/2014/main" xmlns="" id="{627EFE37-45C4-446D-BC26-CD7D06F8391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43">
              <a:extLst>
                <a:ext uri="{FF2B5EF4-FFF2-40B4-BE49-F238E27FC236}">
                  <a16:creationId xmlns:a16="http://schemas.microsoft.com/office/drawing/2014/main" xmlns="" id="{3BADB524-66E5-4CB3-BA62-D66DA407709A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44">
              <a:extLst>
                <a:ext uri="{FF2B5EF4-FFF2-40B4-BE49-F238E27FC236}">
                  <a16:creationId xmlns:a16="http://schemas.microsoft.com/office/drawing/2014/main" xmlns="" id="{64DFA003-BD43-4FCC-BE25-5C3AE8892A7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45">
              <a:extLst>
                <a:ext uri="{FF2B5EF4-FFF2-40B4-BE49-F238E27FC236}">
                  <a16:creationId xmlns:a16="http://schemas.microsoft.com/office/drawing/2014/main" xmlns="" id="{FD600458-EA47-4060-9336-A15854AEB16E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46">
              <a:extLst>
                <a:ext uri="{FF2B5EF4-FFF2-40B4-BE49-F238E27FC236}">
                  <a16:creationId xmlns:a16="http://schemas.microsoft.com/office/drawing/2014/main" xmlns="" id="{CB46215D-EAC1-4AC2-A73F-43F08C845F6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47">
              <a:extLst>
                <a:ext uri="{FF2B5EF4-FFF2-40B4-BE49-F238E27FC236}">
                  <a16:creationId xmlns:a16="http://schemas.microsoft.com/office/drawing/2014/main" xmlns="" id="{D9B17D83-7F9C-4718-A992-B9AF988761D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48">
              <a:extLst>
                <a:ext uri="{FF2B5EF4-FFF2-40B4-BE49-F238E27FC236}">
                  <a16:creationId xmlns:a16="http://schemas.microsoft.com/office/drawing/2014/main" xmlns="" id="{866CA439-0249-402A-ACB2-7C3DD416265F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49">
              <a:extLst>
                <a:ext uri="{FF2B5EF4-FFF2-40B4-BE49-F238E27FC236}">
                  <a16:creationId xmlns:a16="http://schemas.microsoft.com/office/drawing/2014/main" xmlns="" id="{14AC21EC-642E-483F-A756-69EBFCFC04F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50">
              <a:extLst>
                <a:ext uri="{FF2B5EF4-FFF2-40B4-BE49-F238E27FC236}">
                  <a16:creationId xmlns:a16="http://schemas.microsoft.com/office/drawing/2014/main" xmlns="" id="{60DFC62E-1B36-4069-B781-83D43581B1E7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51">
              <a:extLst>
                <a:ext uri="{FF2B5EF4-FFF2-40B4-BE49-F238E27FC236}">
                  <a16:creationId xmlns:a16="http://schemas.microsoft.com/office/drawing/2014/main" xmlns="" id="{DCA67D82-B2FB-476E-AE1B-33889D84708B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52">
              <a:extLst>
                <a:ext uri="{FF2B5EF4-FFF2-40B4-BE49-F238E27FC236}">
                  <a16:creationId xmlns:a16="http://schemas.microsoft.com/office/drawing/2014/main" xmlns="" id="{BFC9C76F-9D96-4303-9334-D73EEA01607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53">
              <a:extLst>
                <a:ext uri="{FF2B5EF4-FFF2-40B4-BE49-F238E27FC236}">
                  <a16:creationId xmlns:a16="http://schemas.microsoft.com/office/drawing/2014/main" xmlns="" id="{21ADDC40-2723-4255-91A7-C07161FFAA33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54">
              <a:extLst>
                <a:ext uri="{FF2B5EF4-FFF2-40B4-BE49-F238E27FC236}">
                  <a16:creationId xmlns:a16="http://schemas.microsoft.com/office/drawing/2014/main" xmlns="" id="{BE93D1FB-1FB2-4818-AC43-304020B7A3CF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55">
              <a:extLst>
                <a:ext uri="{FF2B5EF4-FFF2-40B4-BE49-F238E27FC236}">
                  <a16:creationId xmlns:a16="http://schemas.microsoft.com/office/drawing/2014/main" xmlns="" id="{635D04FD-B0B3-4C5F-83A8-C38D7AD7DA10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56">
              <a:extLst>
                <a:ext uri="{FF2B5EF4-FFF2-40B4-BE49-F238E27FC236}">
                  <a16:creationId xmlns:a16="http://schemas.microsoft.com/office/drawing/2014/main" xmlns="" id="{03E5E362-70A4-4C01-AC7C-5BD5C3436D1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57">
              <a:extLst>
                <a:ext uri="{FF2B5EF4-FFF2-40B4-BE49-F238E27FC236}">
                  <a16:creationId xmlns:a16="http://schemas.microsoft.com/office/drawing/2014/main" xmlns="" id="{709D9005-A148-4E66-BCEF-C1369D679F6F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58">
              <a:extLst>
                <a:ext uri="{FF2B5EF4-FFF2-40B4-BE49-F238E27FC236}">
                  <a16:creationId xmlns:a16="http://schemas.microsoft.com/office/drawing/2014/main" xmlns="" id="{3D38616D-84C7-4650-B2A7-C00B65D22847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59">
              <a:extLst>
                <a:ext uri="{FF2B5EF4-FFF2-40B4-BE49-F238E27FC236}">
                  <a16:creationId xmlns:a16="http://schemas.microsoft.com/office/drawing/2014/main" xmlns="" id="{F112728B-57EA-4AC4-898B-D9AB346460C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60">
              <a:extLst>
                <a:ext uri="{FF2B5EF4-FFF2-40B4-BE49-F238E27FC236}">
                  <a16:creationId xmlns:a16="http://schemas.microsoft.com/office/drawing/2014/main" xmlns="" id="{15B39346-295F-47DC-93EF-56281E59E46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61">
              <a:extLst>
                <a:ext uri="{FF2B5EF4-FFF2-40B4-BE49-F238E27FC236}">
                  <a16:creationId xmlns:a16="http://schemas.microsoft.com/office/drawing/2014/main" xmlns="" id="{AE724FDE-A451-49CC-A777-9B85EF122DB1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62">
              <a:extLst>
                <a:ext uri="{FF2B5EF4-FFF2-40B4-BE49-F238E27FC236}">
                  <a16:creationId xmlns:a16="http://schemas.microsoft.com/office/drawing/2014/main" xmlns="" id="{4C74FBC0-D4CD-41E1-A4A9-52B12A55255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63">
              <a:extLst>
                <a:ext uri="{FF2B5EF4-FFF2-40B4-BE49-F238E27FC236}">
                  <a16:creationId xmlns:a16="http://schemas.microsoft.com/office/drawing/2014/main" xmlns="" id="{CB97FF80-918B-4AE6-AD29-8E559E17700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64">
              <a:extLst>
                <a:ext uri="{FF2B5EF4-FFF2-40B4-BE49-F238E27FC236}">
                  <a16:creationId xmlns:a16="http://schemas.microsoft.com/office/drawing/2014/main" xmlns="" id="{0FD0AF29-E0E1-4395-9ED7-7A3EA588DE50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65">
              <a:extLst>
                <a:ext uri="{FF2B5EF4-FFF2-40B4-BE49-F238E27FC236}">
                  <a16:creationId xmlns:a16="http://schemas.microsoft.com/office/drawing/2014/main" xmlns="" id="{5FBD25FD-819A-46C7-B821-FF3A0BC76F7F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66">
              <a:extLst>
                <a:ext uri="{FF2B5EF4-FFF2-40B4-BE49-F238E27FC236}">
                  <a16:creationId xmlns:a16="http://schemas.microsoft.com/office/drawing/2014/main" xmlns="" id="{87C1BD08-36ED-45C2-89F4-8489D43171F5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367">
              <a:extLst>
                <a:ext uri="{FF2B5EF4-FFF2-40B4-BE49-F238E27FC236}">
                  <a16:creationId xmlns:a16="http://schemas.microsoft.com/office/drawing/2014/main" xmlns="" id="{81EC33FE-EA16-494C-ACCD-EA87BCFD0287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368">
              <a:extLst>
                <a:ext uri="{FF2B5EF4-FFF2-40B4-BE49-F238E27FC236}">
                  <a16:creationId xmlns:a16="http://schemas.microsoft.com/office/drawing/2014/main" xmlns="" id="{30DC0273-A305-490D-A909-342AE6B73243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369">
              <a:extLst>
                <a:ext uri="{FF2B5EF4-FFF2-40B4-BE49-F238E27FC236}">
                  <a16:creationId xmlns:a16="http://schemas.microsoft.com/office/drawing/2014/main" xmlns="" id="{952BDC62-6F95-4D04-BB2B-AAABB8843027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370">
              <a:extLst>
                <a:ext uri="{FF2B5EF4-FFF2-40B4-BE49-F238E27FC236}">
                  <a16:creationId xmlns:a16="http://schemas.microsoft.com/office/drawing/2014/main" xmlns="" id="{4795E0FD-9543-4EFB-B40C-503444B9B558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371">
              <a:extLst>
                <a:ext uri="{FF2B5EF4-FFF2-40B4-BE49-F238E27FC236}">
                  <a16:creationId xmlns:a16="http://schemas.microsoft.com/office/drawing/2014/main" xmlns="" id="{37237D09-16EA-4B3C-9513-AD682CE525AF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372">
              <a:extLst>
                <a:ext uri="{FF2B5EF4-FFF2-40B4-BE49-F238E27FC236}">
                  <a16:creationId xmlns:a16="http://schemas.microsoft.com/office/drawing/2014/main" xmlns="" id="{7946C4E0-75A3-46C2-9A23-544B5FA405BE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373">
              <a:extLst>
                <a:ext uri="{FF2B5EF4-FFF2-40B4-BE49-F238E27FC236}">
                  <a16:creationId xmlns:a16="http://schemas.microsoft.com/office/drawing/2014/main" xmlns="" id="{06FF62D7-A3A4-4D45-A9F0-BF17A1B87599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374">
              <a:extLst>
                <a:ext uri="{FF2B5EF4-FFF2-40B4-BE49-F238E27FC236}">
                  <a16:creationId xmlns:a16="http://schemas.microsoft.com/office/drawing/2014/main" xmlns="" id="{0DE6216C-4E9E-4476-B32D-7B3946635BF0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375">
              <a:extLst>
                <a:ext uri="{FF2B5EF4-FFF2-40B4-BE49-F238E27FC236}">
                  <a16:creationId xmlns:a16="http://schemas.microsoft.com/office/drawing/2014/main" xmlns="" id="{7FD08CF5-87EE-4746-B692-408A591260A6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376">
              <a:extLst>
                <a:ext uri="{FF2B5EF4-FFF2-40B4-BE49-F238E27FC236}">
                  <a16:creationId xmlns:a16="http://schemas.microsoft.com/office/drawing/2014/main" xmlns="" id="{E9D66EDC-01BB-4343-AA68-401DA24E8A9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377">
              <a:extLst>
                <a:ext uri="{FF2B5EF4-FFF2-40B4-BE49-F238E27FC236}">
                  <a16:creationId xmlns:a16="http://schemas.microsoft.com/office/drawing/2014/main" xmlns="" id="{D5D7DB29-D201-4970-A542-16411D01F4AE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378">
              <a:extLst>
                <a:ext uri="{FF2B5EF4-FFF2-40B4-BE49-F238E27FC236}">
                  <a16:creationId xmlns:a16="http://schemas.microsoft.com/office/drawing/2014/main" xmlns="" id="{2780E721-530A-42B6-8A4A-A7A2AA8B000B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379">
              <a:extLst>
                <a:ext uri="{FF2B5EF4-FFF2-40B4-BE49-F238E27FC236}">
                  <a16:creationId xmlns:a16="http://schemas.microsoft.com/office/drawing/2014/main" xmlns="" id="{66E99BD7-8A9E-4A08-ABA9-D712137503A3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380">
              <a:extLst>
                <a:ext uri="{FF2B5EF4-FFF2-40B4-BE49-F238E27FC236}">
                  <a16:creationId xmlns:a16="http://schemas.microsoft.com/office/drawing/2014/main" xmlns="" id="{8B587D86-E661-46CD-999D-1E52821AE7B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381">
              <a:extLst>
                <a:ext uri="{FF2B5EF4-FFF2-40B4-BE49-F238E27FC236}">
                  <a16:creationId xmlns:a16="http://schemas.microsoft.com/office/drawing/2014/main" xmlns="" id="{2D3BE5AD-00DE-4424-9A2E-8788042B3F2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382">
              <a:extLst>
                <a:ext uri="{FF2B5EF4-FFF2-40B4-BE49-F238E27FC236}">
                  <a16:creationId xmlns:a16="http://schemas.microsoft.com/office/drawing/2014/main" xmlns="" id="{E0B52612-050C-462C-9BBA-2E856B80162B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383">
              <a:extLst>
                <a:ext uri="{FF2B5EF4-FFF2-40B4-BE49-F238E27FC236}">
                  <a16:creationId xmlns:a16="http://schemas.microsoft.com/office/drawing/2014/main" xmlns="" id="{6AE6F991-5BB5-449F-B111-BDA4FFAFFA53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384">
              <a:extLst>
                <a:ext uri="{FF2B5EF4-FFF2-40B4-BE49-F238E27FC236}">
                  <a16:creationId xmlns:a16="http://schemas.microsoft.com/office/drawing/2014/main" xmlns="" id="{9E287611-8E50-45E5-BB2C-6E86B767D7B5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385">
              <a:extLst>
                <a:ext uri="{FF2B5EF4-FFF2-40B4-BE49-F238E27FC236}">
                  <a16:creationId xmlns:a16="http://schemas.microsoft.com/office/drawing/2014/main" xmlns="" id="{98A9143A-4072-4E7E-8FD4-D74AF2F81F36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386">
              <a:extLst>
                <a:ext uri="{FF2B5EF4-FFF2-40B4-BE49-F238E27FC236}">
                  <a16:creationId xmlns:a16="http://schemas.microsoft.com/office/drawing/2014/main" xmlns="" id="{2CB9D936-DA9B-4E9B-8C45-FD17371BD1DD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387">
              <a:extLst>
                <a:ext uri="{FF2B5EF4-FFF2-40B4-BE49-F238E27FC236}">
                  <a16:creationId xmlns:a16="http://schemas.microsoft.com/office/drawing/2014/main" xmlns="" id="{1A7D76B7-870E-4F63-8103-B33CCA27FEFA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388">
              <a:extLst>
                <a:ext uri="{FF2B5EF4-FFF2-40B4-BE49-F238E27FC236}">
                  <a16:creationId xmlns:a16="http://schemas.microsoft.com/office/drawing/2014/main" xmlns="" id="{A4D0C0D9-0BA2-49A6-9D88-D040C61DA2B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389">
              <a:extLst>
                <a:ext uri="{FF2B5EF4-FFF2-40B4-BE49-F238E27FC236}">
                  <a16:creationId xmlns:a16="http://schemas.microsoft.com/office/drawing/2014/main" xmlns="" id="{82C31944-4A6C-492E-BCFC-B3B1089F77FF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390">
              <a:extLst>
                <a:ext uri="{FF2B5EF4-FFF2-40B4-BE49-F238E27FC236}">
                  <a16:creationId xmlns:a16="http://schemas.microsoft.com/office/drawing/2014/main" xmlns="" id="{833607C9-B018-4190-84AA-8B653BD7574A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391">
              <a:extLst>
                <a:ext uri="{FF2B5EF4-FFF2-40B4-BE49-F238E27FC236}">
                  <a16:creationId xmlns:a16="http://schemas.microsoft.com/office/drawing/2014/main" xmlns="" id="{C3D2398E-39E9-4D3A-9483-E5A5069C9FAA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92">
              <a:extLst>
                <a:ext uri="{FF2B5EF4-FFF2-40B4-BE49-F238E27FC236}">
                  <a16:creationId xmlns:a16="http://schemas.microsoft.com/office/drawing/2014/main" xmlns="" id="{51C41079-8653-4BBD-AF0D-455634C1520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393">
              <a:extLst>
                <a:ext uri="{FF2B5EF4-FFF2-40B4-BE49-F238E27FC236}">
                  <a16:creationId xmlns:a16="http://schemas.microsoft.com/office/drawing/2014/main" xmlns="" id="{7A383070-D0D8-4B96-8018-86C34C6B7C0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394">
              <a:extLst>
                <a:ext uri="{FF2B5EF4-FFF2-40B4-BE49-F238E27FC236}">
                  <a16:creationId xmlns:a16="http://schemas.microsoft.com/office/drawing/2014/main" xmlns="" id="{928BA09A-F5B9-47BD-9562-51C6FE39AC0B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395">
              <a:extLst>
                <a:ext uri="{FF2B5EF4-FFF2-40B4-BE49-F238E27FC236}">
                  <a16:creationId xmlns:a16="http://schemas.microsoft.com/office/drawing/2014/main" xmlns="" id="{393ADC59-0CEC-4741-A4B8-151BEB27387B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396">
              <a:extLst>
                <a:ext uri="{FF2B5EF4-FFF2-40B4-BE49-F238E27FC236}">
                  <a16:creationId xmlns:a16="http://schemas.microsoft.com/office/drawing/2014/main" xmlns="" id="{B3CD2BF4-4C03-49CA-9CD5-A922CDDEB50A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397">
              <a:extLst>
                <a:ext uri="{FF2B5EF4-FFF2-40B4-BE49-F238E27FC236}">
                  <a16:creationId xmlns:a16="http://schemas.microsoft.com/office/drawing/2014/main" xmlns="" id="{6752312C-73D9-46C8-981D-00CC732A129F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398">
              <a:extLst>
                <a:ext uri="{FF2B5EF4-FFF2-40B4-BE49-F238E27FC236}">
                  <a16:creationId xmlns:a16="http://schemas.microsoft.com/office/drawing/2014/main" xmlns="" id="{2F95FB2C-32AB-457D-B0FE-B715719A92CA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399">
              <a:extLst>
                <a:ext uri="{FF2B5EF4-FFF2-40B4-BE49-F238E27FC236}">
                  <a16:creationId xmlns:a16="http://schemas.microsoft.com/office/drawing/2014/main" xmlns="" id="{4D41FE0C-ECAE-42B4-9249-442013E78EE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00">
              <a:extLst>
                <a:ext uri="{FF2B5EF4-FFF2-40B4-BE49-F238E27FC236}">
                  <a16:creationId xmlns:a16="http://schemas.microsoft.com/office/drawing/2014/main" xmlns="" id="{5838EAC8-6EF3-4FF5-B07C-4CF4BEFC292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01">
              <a:extLst>
                <a:ext uri="{FF2B5EF4-FFF2-40B4-BE49-F238E27FC236}">
                  <a16:creationId xmlns:a16="http://schemas.microsoft.com/office/drawing/2014/main" xmlns="" id="{E5DF91F6-909C-4BDB-A1E9-5FE83453C12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02">
              <a:extLst>
                <a:ext uri="{FF2B5EF4-FFF2-40B4-BE49-F238E27FC236}">
                  <a16:creationId xmlns:a16="http://schemas.microsoft.com/office/drawing/2014/main" xmlns="" id="{7C8C915B-3D29-4C34-82D3-62EBBFB0DD13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03">
              <a:extLst>
                <a:ext uri="{FF2B5EF4-FFF2-40B4-BE49-F238E27FC236}">
                  <a16:creationId xmlns:a16="http://schemas.microsoft.com/office/drawing/2014/main" xmlns="" id="{C4CCC0B9-20B9-4106-81E6-51C6650EBF2A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04">
              <a:extLst>
                <a:ext uri="{FF2B5EF4-FFF2-40B4-BE49-F238E27FC236}">
                  <a16:creationId xmlns:a16="http://schemas.microsoft.com/office/drawing/2014/main" xmlns="" id="{1018A284-FD5D-4290-80DA-CCFE0B9E03F1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05">
              <a:extLst>
                <a:ext uri="{FF2B5EF4-FFF2-40B4-BE49-F238E27FC236}">
                  <a16:creationId xmlns:a16="http://schemas.microsoft.com/office/drawing/2014/main" xmlns="" id="{2B4AF7A1-FAD6-4049-A4C3-5DE92DAFD10D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06">
              <a:extLst>
                <a:ext uri="{FF2B5EF4-FFF2-40B4-BE49-F238E27FC236}">
                  <a16:creationId xmlns:a16="http://schemas.microsoft.com/office/drawing/2014/main" xmlns="" id="{4FCC330A-4C57-4EF5-ABCD-661D22697949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07">
              <a:extLst>
                <a:ext uri="{FF2B5EF4-FFF2-40B4-BE49-F238E27FC236}">
                  <a16:creationId xmlns:a16="http://schemas.microsoft.com/office/drawing/2014/main" xmlns="" id="{4A12C132-1114-4B89-AD1F-EB8EA0E5D80D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08">
              <a:extLst>
                <a:ext uri="{FF2B5EF4-FFF2-40B4-BE49-F238E27FC236}">
                  <a16:creationId xmlns:a16="http://schemas.microsoft.com/office/drawing/2014/main" xmlns="" id="{E332B215-2520-4FE2-AD09-DBAA763C1C1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09">
              <a:extLst>
                <a:ext uri="{FF2B5EF4-FFF2-40B4-BE49-F238E27FC236}">
                  <a16:creationId xmlns:a16="http://schemas.microsoft.com/office/drawing/2014/main" xmlns="" id="{1C48DBE1-70ED-4290-92BB-0A69D411D237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10">
              <a:extLst>
                <a:ext uri="{FF2B5EF4-FFF2-40B4-BE49-F238E27FC236}">
                  <a16:creationId xmlns:a16="http://schemas.microsoft.com/office/drawing/2014/main" xmlns="" id="{B453B8BE-39F1-40AA-92D8-3A3DDC90E4C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11">
              <a:extLst>
                <a:ext uri="{FF2B5EF4-FFF2-40B4-BE49-F238E27FC236}">
                  <a16:creationId xmlns:a16="http://schemas.microsoft.com/office/drawing/2014/main" xmlns="" id="{86BD1C4B-C4DC-49E5-8CBA-A14EE9AECBD7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12">
              <a:extLst>
                <a:ext uri="{FF2B5EF4-FFF2-40B4-BE49-F238E27FC236}">
                  <a16:creationId xmlns:a16="http://schemas.microsoft.com/office/drawing/2014/main" xmlns="" id="{C41D253A-D4FC-4657-8DF0-B00B82167400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13">
              <a:extLst>
                <a:ext uri="{FF2B5EF4-FFF2-40B4-BE49-F238E27FC236}">
                  <a16:creationId xmlns:a16="http://schemas.microsoft.com/office/drawing/2014/main" xmlns="" id="{DA00CC86-715D-4639-AA75-F2CFC96D2BA8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14">
              <a:extLst>
                <a:ext uri="{FF2B5EF4-FFF2-40B4-BE49-F238E27FC236}">
                  <a16:creationId xmlns:a16="http://schemas.microsoft.com/office/drawing/2014/main" xmlns="" id="{0F7FA4C3-5FED-4A82-8443-75FA157D71E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15">
              <a:extLst>
                <a:ext uri="{FF2B5EF4-FFF2-40B4-BE49-F238E27FC236}">
                  <a16:creationId xmlns:a16="http://schemas.microsoft.com/office/drawing/2014/main" xmlns="" id="{0C61117C-BE0C-423B-8B20-87F7270E6D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16">
              <a:extLst>
                <a:ext uri="{FF2B5EF4-FFF2-40B4-BE49-F238E27FC236}">
                  <a16:creationId xmlns:a16="http://schemas.microsoft.com/office/drawing/2014/main" xmlns="" id="{E518D03B-DFF2-4916-82B3-AD99FD929BB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17">
              <a:extLst>
                <a:ext uri="{FF2B5EF4-FFF2-40B4-BE49-F238E27FC236}">
                  <a16:creationId xmlns:a16="http://schemas.microsoft.com/office/drawing/2014/main" xmlns="" id="{2B5EFB38-F879-4D6A-AD95-F206CA921B30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18">
              <a:extLst>
                <a:ext uri="{FF2B5EF4-FFF2-40B4-BE49-F238E27FC236}">
                  <a16:creationId xmlns:a16="http://schemas.microsoft.com/office/drawing/2014/main" xmlns="" id="{EDA1F482-E40C-45C6-B75B-D13879D82593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19">
              <a:extLst>
                <a:ext uri="{FF2B5EF4-FFF2-40B4-BE49-F238E27FC236}">
                  <a16:creationId xmlns:a16="http://schemas.microsoft.com/office/drawing/2014/main" xmlns="" id="{9B913180-16A8-4DB4-B309-E6B8E54A4DA6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420">
              <a:extLst>
                <a:ext uri="{FF2B5EF4-FFF2-40B4-BE49-F238E27FC236}">
                  <a16:creationId xmlns:a16="http://schemas.microsoft.com/office/drawing/2014/main" xmlns="" id="{F9FC69D5-B1BC-4E2F-A6A7-8FA552237B6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421">
              <a:extLst>
                <a:ext uri="{FF2B5EF4-FFF2-40B4-BE49-F238E27FC236}">
                  <a16:creationId xmlns:a16="http://schemas.microsoft.com/office/drawing/2014/main" xmlns="" id="{BBB72AA2-7A48-440C-8407-0E0C2EBF8BC9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8" name="Elbow Connector 24">
            <a:extLst>
              <a:ext uri="{FF2B5EF4-FFF2-40B4-BE49-F238E27FC236}">
                <a16:creationId xmlns:a16="http://schemas.microsoft.com/office/drawing/2014/main" xmlns="" id="{3DBAA2C9-7DCA-45D7-B0A1-3E1AE32ED8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62880" y="4224707"/>
            <a:ext cx="1830738" cy="396317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29">
            <a:extLst>
              <a:ext uri="{FF2B5EF4-FFF2-40B4-BE49-F238E27FC236}">
                <a16:creationId xmlns:a16="http://schemas.microsoft.com/office/drawing/2014/main" xmlns="" id="{446D5409-190D-4198-8161-4DC6262528F1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4041313" y="2263650"/>
            <a:ext cx="301178" cy="1827592"/>
          </a:xfrm>
          <a:prstGeom prst="bentConnector2">
            <a:avLst/>
          </a:prstGeom>
          <a:ln w="22225">
            <a:solidFill>
              <a:schemeClr val="accent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36">
            <a:extLst>
              <a:ext uri="{FF2B5EF4-FFF2-40B4-BE49-F238E27FC236}">
                <a16:creationId xmlns:a16="http://schemas.microsoft.com/office/drawing/2014/main" xmlns="" id="{D139D6DD-41B0-4876-9A8D-DE57F82EFF70}"/>
              </a:ext>
            </a:extLst>
          </p:cNvPr>
          <p:cNvCxnSpPr>
            <a:cxnSpLocks/>
            <a:stCxn id="124" idx="1"/>
            <a:endCxn id="31" idx="114"/>
          </p:cNvCxnSpPr>
          <p:nvPr/>
        </p:nvCxnSpPr>
        <p:spPr>
          <a:xfrm rot="10800000" flipV="1">
            <a:off x="5119454" y="2520537"/>
            <a:ext cx="3228087" cy="1112609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39">
            <a:extLst>
              <a:ext uri="{FF2B5EF4-FFF2-40B4-BE49-F238E27FC236}">
                <a16:creationId xmlns:a16="http://schemas.microsoft.com/office/drawing/2014/main" xmlns="" id="{E972A7EB-1AA2-4A20-BE85-2F4A913EA2BB}"/>
              </a:ext>
            </a:extLst>
          </p:cNvPr>
          <p:cNvCxnSpPr>
            <a:cxnSpLocks/>
            <a:stCxn id="125" idx="1"/>
            <a:endCxn id="106" idx="10"/>
          </p:cNvCxnSpPr>
          <p:nvPr/>
        </p:nvCxnSpPr>
        <p:spPr>
          <a:xfrm rot="10800000">
            <a:off x="5334358" y="4219992"/>
            <a:ext cx="1643655" cy="748357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3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305">
            <a:extLst>
              <a:ext uri="{FF2B5EF4-FFF2-40B4-BE49-F238E27FC236}">
                <a16:creationId xmlns:a16="http://schemas.microsoft.com/office/drawing/2014/main" xmlns="" id="{53FD3716-D843-4A32-B8AC-C5850666ED05}"/>
              </a:ext>
            </a:extLst>
          </p:cNvPr>
          <p:cNvSpPr/>
          <p:nvPr/>
        </p:nvSpPr>
        <p:spPr>
          <a:xfrm>
            <a:off x="296211" y="1743843"/>
            <a:ext cx="3164862" cy="1864269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3" name="Rectangle 306">
            <a:extLst>
              <a:ext uri="{FF2B5EF4-FFF2-40B4-BE49-F238E27FC236}">
                <a16:creationId xmlns:a16="http://schemas.microsoft.com/office/drawing/2014/main" xmlns="" id="{0000D448-836D-4083-8641-BE7AF3E9F1EF}"/>
              </a:ext>
            </a:extLst>
          </p:cNvPr>
          <p:cNvSpPr/>
          <p:nvPr/>
        </p:nvSpPr>
        <p:spPr>
          <a:xfrm>
            <a:off x="4342491" y="1384163"/>
            <a:ext cx="3562447" cy="175897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4" name="Rectangle 307">
            <a:extLst>
              <a:ext uri="{FF2B5EF4-FFF2-40B4-BE49-F238E27FC236}">
                <a16:creationId xmlns:a16="http://schemas.microsoft.com/office/drawing/2014/main" xmlns="" id="{08796F4A-AE06-4A95-9E95-98CF788639D8}"/>
              </a:ext>
            </a:extLst>
          </p:cNvPr>
          <p:cNvSpPr/>
          <p:nvPr/>
        </p:nvSpPr>
        <p:spPr>
          <a:xfrm>
            <a:off x="8347540" y="1518264"/>
            <a:ext cx="3408790" cy="2004548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5" name="Rectangle 308">
            <a:extLst>
              <a:ext uri="{FF2B5EF4-FFF2-40B4-BE49-F238E27FC236}">
                <a16:creationId xmlns:a16="http://schemas.microsoft.com/office/drawing/2014/main" xmlns="" id="{92760C6D-4899-4097-A788-F3A832047CD4}"/>
              </a:ext>
            </a:extLst>
          </p:cNvPr>
          <p:cNvSpPr/>
          <p:nvPr/>
        </p:nvSpPr>
        <p:spPr>
          <a:xfrm>
            <a:off x="6978012" y="3711826"/>
            <a:ext cx="4345659" cy="2513043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12A176-C1C2-4015-98E6-DF2C86682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766" y="3838825"/>
            <a:ext cx="4068259" cy="2259043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xmlns="" id="{E599FE86-4DD7-4C71-AC64-5E7618BC8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193" y="1639832"/>
            <a:ext cx="3057049" cy="172449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xmlns="" id="{25237C73-1B2F-40F1-8F3E-16CC8A9EB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648" y="1496483"/>
            <a:ext cx="3300703" cy="153307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xmlns="" id="{EC7C6DED-7095-4E27-B7E7-4424DE0A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69" y="1810269"/>
            <a:ext cx="3015887" cy="171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2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A53151B-32EE-419C-B03C-C7291AE21401}"/>
              </a:ext>
            </a:extLst>
          </p:cNvPr>
          <p:cNvGrpSpPr/>
          <p:nvPr/>
        </p:nvGrpSpPr>
        <p:grpSpPr>
          <a:xfrm>
            <a:off x="793624" y="411661"/>
            <a:ext cx="969237" cy="2287591"/>
            <a:chOff x="793624" y="411661"/>
            <a:chExt cx="969237" cy="228759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83EFE232-2E30-4200-89F1-C911E2E27DAA}"/>
                </a:ext>
              </a:extLst>
            </p:cNvPr>
            <p:cNvSpPr/>
            <p:nvPr/>
          </p:nvSpPr>
          <p:spPr>
            <a:xfrm>
              <a:off x="1255383" y="411661"/>
              <a:ext cx="62361" cy="13945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DEF0578E-BA99-4BBB-800C-15D19D6D9FDC}"/>
                </a:ext>
              </a:extLst>
            </p:cNvPr>
            <p:cNvGrpSpPr/>
            <p:nvPr/>
          </p:nvGrpSpPr>
          <p:grpSpPr>
            <a:xfrm>
              <a:off x="793624" y="1730016"/>
              <a:ext cx="969237" cy="969236"/>
              <a:chOff x="445383" y="1395269"/>
              <a:chExt cx="969237" cy="969236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xmlns="" id="{EF79CEF7-165B-4D81-A84A-4D7722430438}"/>
                  </a:ext>
                </a:extLst>
              </p:cNvPr>
              <p:cNvGrpSpPr/>
              <p:nvPr/>
            </p:nvGrpSpPr>
            <p:grpSpPr>
              <a:xfrm>
                <a:off x="445383" y="1395269"/>
                <a:ext cx="969237" cy="969236"/>
                <a:chOff x="445383" y="1395269"/>
                <a:chExt cx="969237" cy="969236"/>
              </a:xfrm>
            </p:grpSpPr>
            <p:sp>
              <p:nvSpPr>
                <p:cNvPr id="90" name="Chord 89">
                  <a:extLst>
                    <a:ext uri="{FF2B5EF4-FFF2-40B4-BE49-F238E27FC236}">
                      <a16:creationId xmlns:a16="http://schemas.microsoft.com/office/drawing/2014/main" xmlns="" id="{4D115C86-85CA-4B79-9895-CAC1C71CCF99}"/>
                    </a:ext>
                  </a:extLst>
                </p:cNvPr>
                <p:cNvSpPr/>
                <p:nvPr/>
              </p:nvSpPr>
              <p:spPr>
                <a:xfrm>
                  <a:off x="445383" y="1395269"/>
                  <a:ext cx="969236" cy="969236"/>
                </a:xfrm>
                <a:prstGeom prst="chord">
                  <a:avLst>
                    <a:gd name="adj1" fmla="val 10883871"/>
                    <a:gd name="adj2" fmla="val 2150689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xmlns="" id="{FB123A3C-693E-41DE-8112-883962D33553}"/>
                    </a:ext>
                  </a:extLst>
                </p:cNvPr>
                <p:cNvSpPr/>
                <p:nvPr/>
              </p:nvSpPr>
              <p:spPr>
                <a:xfrm>
                  <a:off x="445384" y="1808828"/>
                  <a:ext cx="969236" cy="995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xmlns="" id="{03F9C9BF-3F41-4751-AA51-7CAFE60D9564}"/>
                  </a:ext>
                </a:extLst>
              </p:cNvPr>
              <p:cNvSpPr/>
              <p:nvPr/>
            </p:nvSpPr>
            <p:spPr>
              <a:xfrm rot="10800000">
                <a:off x="797736" y="1682659"/>
                <a:ext cx="261159" cy="261159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D3882CD-1E20-44BD-90FA-F6096F730D98}"/>
              </a:ext>
            </a:extLst>
          </p:cNvPr>
          <p:cNvGrpSpPr/>
          <p:nvPr/>
        </p:nvGrpSpPr>
        <p:grpSpPr>
          <a:xfrm>
            <a:off x="1695783" y="411661"/>
            <a:ext cx="969237" cy="1590535"/>
            <a:chOff x="1695783" y="411661"/>
            <a:chExt cx="969237" cy="159053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8F0E1F13-C5B6-4A1C-89FB-D6F2E5D1F840}"/>
                </a:ext>
              </a:extLst>
            </p:cNvPr>
            <p:cNvSpPr/>
            <p:nvPr/>
          </p:nvSpPr>
          <p:spPr>
            <a:xfrm>
              <a:off x="2157543" y="411661"/>
              <a:ext cx="45719" cy="7606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xmlns="" id="{1EC1A4E6-8F11-4955-9716-BE1A900D0B8C}"/>
                </a:ext>
              </a:extLst>
            </p:cNvPr>
            <p:cNvGrpSpPr/>
            <p:nvPr/>
          </p:nvGrpSpPr>
          <p:grpSpPr>
            <a:xfrm>
              <a:off x="1695783" y="1032960"/>
              <a:ext cx="969237" cy="969236"/>
              <a:chOff x="445383" y="1395269"/>
              <a:chExt cx="969237" cy="96923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DB0B7C5A-0749-44DF-BF43-C6DAA133885B}"/>
                  </a:ext>
                </a:extLst>
              </p:cNvPr>
              <p:cNvGrpSpPr/>
              <p:nvPr/>
            </p:nvGrpSpPr>
            <p:grpSpPr>
              <a:xfrm>
                <a:off x="445383" y="1395269"/>
                <a:ext cx="969237" cy="969236"/>
                <a:chOff x="445383" y="1395269"/>
                <a:chExt cx="969237" cy="969236"/>
              </a:xfrm>
            </p:grpSpPr>
            <p:sp>
              <p:nvSpPr>
                <p:cNvPr id="95" name="Chord 94">
                  <a:extLst>
                    <a:ext uri="{FF2B5EF4-FFF2-40B4-BE49-F238E27FC236}">
                      <a16:creationId xmlns:a16="http://schemas.microsoft.com/office/drawing/2014/main" xmlns="" id="{D0585BE1-7CE3-439F-A96F-57E38093E4A4}"/>
                    </a:ext>
                  </a:extLst>
                </p:cNvPr>
                <p:cNvSpPr/>
                <p:nvPr/>
              </p:nvSpPr>
              <p:spPr>
                <a:xfrm>
                  <a:off x="445383" y="1395269"/>
                  <a:ext cx="969236" cy="969236"/>
                </a:xfrm>
                <a:prstGeom prst="chord">
                  <a:avLst>
                    <a:gd name="adj1" fmla="val 10883871"/>
                    <a:gd name="adj2" fmla="val 2150689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xmlns="" id="{0213D21A-91D8-4593-B13E-3002E977B590}"/>
                    </a:ext>
                  </a:extLst>
                </p:cNvPr>
                <p:cNvSpPr/>
                <p:nvPr/>
              </p:nvSpPr>
              <p:spPr>
                <a:xfrm>
                  <a:off x="445384" y="1808828"/>
                  <a:ext cx="969236" cy="995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Chord 93">
                <a:extLst>
                  <a:ext uri="{FF2B5EF4-FFF2-40B4-BE49-F238E27FC236}">
                    <a16:creationId xmlns:a16="http://schemas.microsoft.com/office/drawing/2014/main" xmlns="" id="{95579F1A-82AD-4CAF-8360-76A887DFD042}"/>
                  </a:ext>
                </a:extLst>
              </p:cNvPr>
              <p:cNvSpPr/>
              <p:nvPr/>
            </p:nvSpPr>
            <p:spPr>
              <a:xfrm rot="10800000">
                <a:off x="797736" y="1682659"/>
                <a:ext cx="261159" cy="261159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B3E0212C-C18A-40AD-A014-299049E81B2E}"/>
              </a:ext>
            </a:extLst>
          </p:cNvPr>
          <p:cNvGrpSpPr/>
          <p:nvPr/>
        </p:nvGrpSpPr>
        <p:grpSpPr>
          <a:xfrm>
            <a:off x="1347528" y="2257287"/>
            <a:ext cx="2212212" cy="3027554"/>
            <a:chOff x="655319" y="2346925"/>
            <a:chExt cx="2212212" cy="30275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2457F25-1F82-4981-A9DC-0FF2BE9C971A}"/>
                </a:ext>
              </a:extLst>
            </p:cNvPr>
            <p:cNvSpPr/>
            <p:nvPr/>
          </p:nvSpPr>
          <p:spPr>
            <a:xfrm>
              <a:off x="1358532" y="2656551"/>
              <a:ext cx="724760" cy="1220533"/>
            </a:xfrm>
            <a:custGeom>
              <a:avLst/>
              <a:gdLst>
                <a:gd name="connsiteX0" fmla="*/ 604713 w 632113"/>
                <a:gd name="connsiteY0" fmla="*/ 174215 h 1064510"/>
                <a:gd name="connsiteX1" fmla="*/ 588499 w 632113"/>
                <a:gd name="connsiteY1" fmla="*/ 201913 h 1064510"/>
                <a:gd name="connsiteX2" fmla="*/ 578028 w 632113"/>
                <a:gd name="connsiteY2" fmla="*/ 240420 h 1064510"/>
                <a:gd name="connsiteX3" fmla="*/ 551680 w 632113"/>
                <a:gd name="connsiteY3" fmla="*/ 85039 h 1064510"/>
                <a:gd name="connsiteX4" fmla="*/ 426362 w 632113"/>
                <a:gd name="connsiteY4" fmla="*/ 15118 h 1064510"/>
                <a:gd name="connsiteX5" fmla="*/ 423322 w 632113"/>
                <a:gd name="connsiteY5" fmla="*/ 16469 h 1064510"/>
                <a:gd name="connsiteX6" fmla="*/ 117965 w 632113"/>
                <a:gd name="connsiteY6" fmla="*/ 51599 h 1064510"/>
                <a:gd name="connsiteX7" fmla="*/ 44328 w 632113"/>
                <a:gd name="connsiteY7" fmla="*/ 112738 h 1064510"/>
                <a:gd name="connsiteX8" fmla="*/ 59866 w 632113"/>
                <a:gd name="connsiteY8" fmla="*/ 288048 h 1064510"/>
                <a:gd name="connsiteX9" fmla="*/ 47368 w 632113"/>
                <a:gd name="connsiteY9" fmla="*/ 249203 h 1064510"/>
                <a:gd name="connsiteX10" fmla="*/ 24736 w 632113"/>
                <a:gd name="connsiteY10" fmla="*/ 199549 h 1064510"/>
                <a:gd name="connsiteX11" fmla="*/ 7171 w 632113"/>
                <a:gd name="connsiteY11" fmla="*/ 217451 h 1064510"/>
                <a:gd name="connsiteX12" fmla="*/ 60204 w 632113"/>
                <a:gd name="connsiteY12" fmla="*/ 401882 h 1064510"/>
                <a:gd name="connsiteX13" fmla="*/ 80471 w 632113"/>
                <a:gd name="connsiteY13" fmla="*/ 425864 h 1064510"/>
                <a:gd name="connsiteX14" fmla="*/ 136543 w 632113"/>
                <a:gd name="connsiteY14" fmla="*/ 577192 h 1064510"/>
                <a:gd name="connsiteX15" fmla="*/ 129787 w 632113"/>
                <a:gd name="connsiteY15" fmla="*/ 618064 h 1064510"/>
                <a:gd name="connsiteX16" fmla="*/ 128436 w 632113"/>
                <a:gd name="connsiteY16" fmla="*/ 617388 h 1064510"/>
                <a:gd name="connsiteX17" fmla="*/ 92293 w 632113"/>
                <a:gd name="connsiteY17" fmla="*/ 795401 h 1064510"/>
                <a:gd name="connsiteX18" fmla="*/ 344281 w 632113"/>
                <a:gd name="connsiteY18" fmla="*/ 1063602 h 1064510"/>
                <a:gd name="connsiteX19" fmla="*/ 353401 w 632113"/>
                <a:gd name="connsiteY19" fmla="*/ 1060900 h 1064510"/>
                <a:gd name="connsiteX20" fmla="*/ 551005 w 632113"/>
                <a:gd name="connsiteY20" fmla="*/ 745746 h 1064510"/>
                <a:gd name="connsiteX21" fmla="*/ 534454 w 632113"/>
                <a:gd name="connsiteY21" fmla="*/ 617051 h 1064510"/>
                <a:gd name="connsiteX22" fmla="*/ 535805 w 632113"/>
                <a:gd name="connsiteY22" fmla="*/ 558614 h 1064510"/>
                <a:gd name="connsiteX23" fmla="*/ 605388 w 632113"/>
                <a:gd name="connsiteY23" fmla="*/ 352903 h 1064510"/>
                <a:gd name="connsiteX24" fmla="*/ 620927 w 632113"/>
                <a:gd name="connsiteY24" fmla="*/ 314395 h 1064510"/>
                <a:gd name="connsiteX25" fmla="*/ 632073 w 632113"/>
                <a:gd name="connsiteY25" fmla="*/ 210695 h 1064510"/>
                <a:gd name="connsiteX26" fmla="*/ 604713 w 632113"/>
                <a:gd name="connsiteY26" fmla="*/ 174215 h 10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2113" h="106451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2D785C4-6A09-42A9-B007-3CEF1FE253F7}"/>
                </a:ext>
              </a:extLst>
            </p:cNvPr>
            <p:cNvSpPr/>
            <p:nvPr/>
          </p:nvSpPr>
          <p:spPr>
            <a:xfrm>
              <a:off x="1314805" y="2346925"/>
              <a:ext cx="758758" cy="645701"/>
            </a:xfrm>
            <a:custGeom>
              <a:avLst/>
              <a:gdLst>
                <a:gd name="connsiteX0" fmla="*/ 85505 w 661765"/>
                <a:gd name="connsiteY0" fmla="*/ 524315 h 563160"/>
                <a:gd name="connsiteX1" fmla="*/ 98003 w 661765"/>
                <a:gd name="connsiteY1" fmla="*/ 563160 h 563160"/>
                <a:gd name="connsiteX2" fmla="*/ 82464 w 661765"/>
                <a:gd name="connsiteY2" fmla="*/ 387850 h 563160"/>
                <a:gd name="connsiteX3" fmla="*/ 156102 w 661765"/>
                <a:gd name="connsiteY3" fmla="*/ 326711 h 563160"/>
                <a:gd name="connsiteX4" fmla="*/ 461459 w 661765"/>
                <a:gd name="connsiteY4" fmla="*/ 291582 h 563160"/>
                <a:gd name="connsiteX5" fmla="*/ 464499 w 661765"/>
                <a:gd name="connsiteY5" fmla="*/ 290230 h 563160"/>
                <a:gd name="connsiteX6" fmla="*/ 589817 w 661765"/>
                <a:gd name="connsiteY6" fmla="*/ 360152 h 563160"/>
                <a:gd name="connsiteX7" fmla="*/ 616164 w 661765"/>
                <a:gd name="connsiteY7" fmla="*/ 515533 h 563160"/>
                <a:gd name="connsiteX8" fmla="*/ 626636 w 661765"/>
                <a:gd name="connsiteY8" fmla="*/ 477025 h 563160"/>
                <a:gd name="connsiteX9" fmla="*/ 642849 w 661765"/>
                <a:gd name="connsiteY9" fmla="*/ 449327 h 563160"/>
                <a:gd name="connsiteX10" fmla="*/ 658387 w 661765"/>
                <a:gd name="connsiteY10" fmla="*/ 333467 h 563160"/>
                <a:gd name="connsiteX11" fmla="*/ 624609 w 661765"/>
                <a:gd name="connsiteY11" fmla="*/ 138903 h 563160"/>
                <a:gd name="connsiteX12" fmla="*/ 472606 w 661765"/>
                <a:gd name="connsiteY12" fmla="*/ 25069 h 563160"/>
                <a:gd name="connsiteX13" fmla="*/ 288851 w 661765"/>
                <a:gd name="connsiteY13" fmla="*/ 8180 h 563160"/>
                <a:gd name="connsiteX14" fmla="*/ 69629 w 661765"/>
                <a:gd name="connsiteY14" fmla="*/ 118636 h 563160"/>
                <a:gd name="connsiteX15" fmla="*/ 2072 w 661765"/>
                <a:gd name="connsiteY15" fmla="*/ 228078 h 563160"/>
                <a:gd name="connsiteX16" fmla="*/ 22677 w 661765"/>
                <a:gd name="connsiteY16" fmla="*/ 351707 h 563160"/>
                <a:gd name="connsiteX17" fmla="*/ 62535 w 661765"/>
                <a:gd name="connsiteY17" fmla="*/ 474999 h 563160"/>
                <a:gd name="connsiteX18" fmla="*/ 62535 w 661765"/>
                <a:gd name="connsiteY18" fmla="*/ 474999 h 563160"/>
                <a:gd name="connsiteX19" fmla="*/ 85505 w 661765"/>
                <a:gd name="connsiteY19" fmla="*/ 524315 h 5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1765" h="56316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96A5D7A1-65BE-44A9-B82A-8A741BA4DB55}"/>
                </a:ext>
              </a:extLst>
            </p:cNvPr>
            <p:cNvSpPr/>
            <p:nvPr/>
          </p:nvSpPr>
          <p:spPr>
            <a:xfrm>
              <a:off x="1383677" y="2853053"/>
              <a:ext cx="679584" cy="290281"/>
            </a:xfrm>
            <a:custGeom>
              <a:avLst/>
              <a:gdLst>
                <a:gd name="connsiteX0" fmla="*/ 590212 w 592712"/>
                <a:gd name="connsiteY0" fmla="*/ 3507 h 253174"/>
                <a:gd name="connsiteX1" fmla="*/ 579066 w 592712"/>
                <a:gd name="connsiteY1" fmla="*/ 2156 h 253174"/>
                <a:gd name="connsiteX2" fmla="*/ 562176 w 592712"/>
                <a:gd name="connsiteY2" fmla="*/ 48432 h 253174"/>
                <a:gd name="connsiteX3" fmla="*/ 519615 w 592712"/>
                <a:gd name="connsiteY3" fmla="*/ 85926 h 253174"/>
                <a:gd name="connsiteX4" fmla="*/ 446316 w 592712"/>
                <a:gd name="connsiteY4" fmla="*/ 90318 h 253174"/>
                <a:gd name="connsiteX5" fmla="*/ 323025 w 592712"/>
                <a:gd name="connsiteY5" fmla="*/ 118691 h 253174"/>
                <a:gd name="connsiteX6" fmla="*/ 303433 w 592712"/>
                <a:gd name="connsiteY6" fmla="*/ 131527 h 253174"/>
                <a:gd name="connsiteX7" fmla="*/ 263575 w 592712"/>
                <a:gd name="connsiteY7" fmla="*/ 132541 h 253174"/>
                <a:gd name="connsiteX8" fmla="*/ 244321 w 592712"/>
                <a:gd name="connsiteY8" fmla="*/ 121056 h 253174"/>
                <a:gd name="connsiteX9" fmla="*/ 160213 w 592712"/>
                <a:gd name="connsiteY9" fmla="*/ 108220 h 253174"/>
                <a:gd name="connsiteX10" fmla="*/ 62593 w 592712"/>
                <a:gd name="connsiteY10" fmla="*/ 106531 h 253174"/>
                <a:gd name="connsiteX11" fmla="*/ 27801 w 592712"/>
                <a:gd name="connsiteY11" fmla="*/ 83562 h 253174"/>
                <a:gd name="connsiteX12" fmla="*/ 1116 w 592712"/>
                <a:gd name="connsiteY12" fmla="*/ 15667 h 253174"/>
                <a:gd name="connsiteX13" fmla="*/ 2805 w 592712"/>
                <a:gd name="connsiteY13" fmla="*/ 27490 h 253174"/>
                <a:gd name="connsiteX14" fmla="*/ 778 w 592712"/>
                <a:gd name="connsiteY14" fmla="*/ 51810 h 253174"/>
                <a:gd name="connsiteX15" fmla="*/ 39285 w 592712"/>
                <a:gd name="connsiteY15" fmla="*/ 175777 h 253174"/>
                <a:gd name="connsiteX16" fmla="*/ 131501 w 592712"/>
                <a:gd name="connsiteY16" fmla="*/ 252116 h 253174"/>
                <a:gd name="connsiteX17" fmla="*/ 198720 w 592712"/>
                <a:gd name="connsiteY17" fmla="*/ 253130 h 253174"/>
                <a:gd name="connsiteX18" fmla="*/ 268641 w 592712"/>
                <a:gd name="connsiteY18" fmla="*/ 206853 h 253174"/>
                <a:gd name="connsiteX19" fmla="*/ 310189 w 592712"/>
                <a:gd name="connsiteY19" fmla="*/ 206178 h 253174"/>
                <a:gd name="connsiteX20" fmla="*/ 360181 w 592712"/>
                <a:gd name="connsiteY20" fmla="*/ 245699 h 253174"/>
                <a:gd name="connsiteX21" fmla="*/ 454423 w 592712"/>
                <a:gd name="connsiteY21" fmla="*/ 245699 h 253174"/>
                <a:gd name="connsiteX22" fmla="*/ 538531 w 592712"/>
                <a:gd name="connsiteY22" fmla="*/ 185573 h 253174"/>
                <a:gd name="connsiteX23" fmla="*/ 585146 w 592712"/>
                <a:gd name="connsiteY23" fmla="*/ 30192 h 253174"/>
                <a:gd name="connsiteX24" fmla="*/ 591564 w 592712"/>
                <a:gd name="connsiteY24" fmla="*/ 4182 h 253174"/>
                <a:gd name="connsiteX25" fmla="*/ 590212 w 592712"/>
                <a:gd name="connsiteY25" fmla="*/ 3507 h 25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2712" h="253174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C360F7A-1714-447A-B245-1A157AF46D74}"/>
                </a:ext>
              </a:extLst>
            </p:cNvPr>
            <p:cNvSpPr/>
            <p:nvPr/>
          </p:nvSpPr>
          <p:spPr>
            <a:xfrm>
              <a:off x="655319" y="3440724"/>
              <a:ext cx="2212212" cy="1584052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8BB43FA-3B65-440C-BB14-1F91B1640F95}"/>
                </a:ext>
              </a:extLst>
            </p:cNvPr>
            <p:cNvSpPr/>
            <p:nvPr/>
          </p:nvSpPr>
          <p:spPr>
            <a:xfrm>
              <a:off x="749796" y="4157992"/>
              <a:ext cx="1927171" cy="1091779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753FF864-44F7-4E06-BC87-8D60CF9A2ABD}"/>
                </a:ext>
              </a:extLst>
            </p:cNvPr>
            <p:cNvSpPr/>
            <p:nvPr/>
          </p:nvSpPr>
          <p:spPr>
            <a:xfrm>
              <a:off x="1421937" y="3364816"/>
              <a:ext cx="314681" cy="494960"/>
            </a:xfrm>
            <a:custGeom>
              <a:avLst/>
              <a:gdLst>
                <a:gd name="connsiteX0" fmla="*/ 72460 w 274455"/>
                <a:gd name="connsiteY0" fmla="*/ 0 h 431688"/>
                <a:gd name="connsiteX1" fmla="*/ 193387 w 274455"/>
                <a:gd name="connsiteY1" fmla="*/ 286779 h 431688"/>
                <a:gd name="connsiteX2" fmla="*/ 215005 w 274455"/>
                <a:gd name="connsiteY2" fmla="*/ 321571 h 431688"/>
                <a:gd name="connsiteX3" fmla="*/ 274455 w 274455"/>
                <a:gd name="connsiteY3" fmla="*/ 431689 h 431688"/>
                <a:gd name="connsiteX4" fmla="*/ 174809 w 274455"/>
                <a:gd name="connsiteY4" fmla="*/ 340825 h 431688"/>
                <a:gd name="connsiteX5" fmla="*/ 131910 w 274455"/>
                <a:gd name="connsiteY5" fmla="*/ 302655 h 431688"/>
                <a:gd name="connsiteX6" fmla="*/ 83269 w 274455"/>
                <a:gd name="connsiteY6" fmla="*/ 326300 h 431688"/>
                <a:gd name="connsiteX7" fmla="*/ 16726 w 274455"/>
                <a:gd name="connsiteY7" fmla="*/ 425609 h 431688"/>
                <a:gd name="connsiteX8" fmla="*/ 1863 w 274455"/>
                <a:gd name="connsiteY8" fmla="*/ 266850 h 431688"/>
                <a:gd name="connsiteX9" fmla="*/ 4228 w 274455"/>
                <a:gd name="connsiteY9" fmla="*/ 101335 h 431688"/>
                <a:gd name="connsiteX10" fmla="*/ 850 w 274455"/>
                <a:gd name="connsiteY10" fmla="*/ 79042 h 431688"/>
                <a:gd name="connsiteX11" fmla="*/ 72460 w 274455"/>
                <a:gd name="connsiteY11" fmla="*/ 0 h 4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455" h="431688">
                  <a:moveTo>
                    <a:pt x="72460" y="0"/>
                  </a:moveTo>
                  <a:cubicBezTo>
                    <a:pt x="56922" y="119238"/>
                    <a:pt x="125155" y="203009"/>
                    <a:pt x="193387" y="286779"/>
                  </a:cubicBezTo>
                  <a:cubicBezTo>
                    <a:pt x="202170" y="297588"/>
                    <a:pt x="217708" y="307046"/>
                    <a:pt x="215005" y="321571"/>
                  </a:cubicBezTo>
                  <a:cubicBezTo>
                    <a:pt x="205547" y="374941"/>
                    <a:pt x="241353" y="402302"/>
                    <a:pt x="274455" y="431689"/>
                  </a:cubicBezTo>
                  <a:cubicBezTo>
                    <a:pt x="231219" y="412773"/>
                    <a:pt x="180214" y="402977"/>
                    <a:pt x="174809" y="340825"/>
                  </a:cubicBezTo>
                  <a:cubicBezTo>
                    <a:pt x="172782" y="317518"/>
                    <a:pt x="153866" y="306371"/>
                    <a:pt x="131910" y="302655"/>
                  </a:cubicBezTo>
                  <a:cubicBezTo>
                    <a:pt x="110292" y="298940"/>
                    <a:pt x="94078" y="306709"/>
                    <a:pt x="83269" y="326300"/>
                  </a:cubicBezTo>
                  <a:cubicBezTo>
                    <a:pt x="64016" y="360079"/>
                    <a:pt x="44086" y="393181"/>
                    <a:pt x="16726" y="425609"/>
                  </a:cubicBezTo>
                  <a:cubicBezTo>
                    <a:pt x="11659" y="372577"/>
                    <a:pt x="3552" y="319882"/>
                    <a:pt x="1863" y="266850"/>
                  </a:cubicBezTo>
                  <a:cubicBezTo>
                    <a:pt x="-164" y="211791"/>
                    <a:pt x="-1852" y="156394"/>
                    <a:pt x="4228" y="101335"/>
                  </a:cubicBezTo>
                  <a:cubicBezTo>
                    <a:pt x="4903" y="94242"/>
                    <a:pt x="2201" y="86473"/>
                    <a:pt x="850" y="79042"/>
                  </a:cubicBezTo>
                  <a:cubicBezTo>
                    <a:pt x="27535" y="54383"/>
                    <a:pt x="36655" y="15200"/>
                    <a:pt x="7246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B92A49AB-2EDC-494D-98E4-02A9BD309329}"/>
                </a:ext>
              </a:extLst>
            </p:cNvPr>
            <p:cNvSpPr/>
            <p:nvPr/>
          </p:nvSpPr>
          <p:spPr>
            <a:xfrm>
              <a:off x="1812142" y="3364816"/>
              <a:ext cx="261640" cy="463977"/>
            </a:xfrm>
            <a:custGeom>
              <a:avLst/>
              <a:gdLst>
                <a:gd name="connsiteX0" fmla="*/ 0 w 228194"/>
                <a:gd name="connsiteY0" fmla="*/ 404666 h 404666"/>
                <a:gd name="connsiteX1" fmla="*/ 48303 w 228194"/>
                <a:gd name="connsiteY1" fmla="*/ 301642 h 404666"/>
                <a:gd name="connsiteX2" fmla="*/ 60464 w 228194"/>
                <a:gd name="connsiteY2" fmla="*/ 272592 h 404666"/>
                <a:gd name="connsiteX3" fmla="*/ 138492 w 228194"/>
                <a:gd name="connsiteY3" fmla="*/ 0 h 404666"/>
                <a:gd name="connsiteX4" fmla="*/ 202671 w 228194"/>
                <a:gd name="connsiteY4" fmla="*/ 66544 h 404666"/>
                <a:gd name="connsiteX5" fmla="*/ 218547 w 228194"/>
                <a:gd name="connsiteY5" fmla="*/ 389466 h 404666"/>
                <a:gd name="connsiteX6" fmla="*/ 168892 w 228194"/>
                <a:gd name="connsiteY6" fmla="*/ 305020 h 404666"/>
                <a:gd name="connsiteX7" fmla="*/ 120589 w 228194"/>
                <a:gd name="connsiteY7" fmla="*/ 275632 h 404666"/>
                <a:gd name="connsiteX8" fmla="*/ 82420 w 228194"/>
                <a:gd name="connsiteY8" fmla="*/ 316842 h 404666"/>
                <a:gd name="connsiteX9" fmla="*/ 0 w 228194"/>
                <a:gd name="connsiteY9" fmla="*/ 404666 h 40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94" h="404666">
                  <a:moveTo>
                    <a:pt x="0" y="404666"/>
                  </a:moveTo>
                  <a:cubicBezTo>
                    <a:pt x="28374" y="375954"/>
                    <a:pt x="56410" y="347580"/>
                    <a:pt x="48303" y="301642"/>
                  </a:cubicBezTo>
                  <a:cubicBezTo>
                    <a:pt x="46277" y="290833"/>
                    <a:pt x="53370" y="281037"/>
                    <a:pt x="60464" y="272592"/>
                  </a:cubicBezTo>
                  <a:cubicBezTo>
                    <a:pt x="128021" y="193551"/>
                    <a:pt x="160110" y="104375"/>
                    <a:pt x="138492" y="0"/>
                  </a:cubicBezTo>
                  <a:cubicBezTo>
                    <a:pt x="174635" y="7769"/>
                    <a:pt x="180377" y="45263"/>
                    <a:pt x="202671" y="66544"/>
                  </a:cubicBezTo>
                  <a:cubicBezTo>
                    <a:pt x="226654" y="171257"/>
                    <a:pt x="237463" y="276646"/>
                    <a:pt x="218547" y="389466"/>
                  </a:cubicBezTo>
                  <a:cubicBezTo>
                    <a:pt x="195915" y="360416"/>
                    <a:pt x="182066" y="332718"/>
                    <a:pt x="168892" y="305020"/>
                  </a:cubicBezTo>
                  <a:cubicBezTo>
                    <a:pt x="159097" y="284077"/>
                    <a:pt x="144910" y="272930"/>
                    <a:pt x="120589" y="275632"/>
                  </a:cubicBezTo>
                  <a:cubicBezTo>
                    <a:pt x="95593" y="278672"/>
                    <a:pt x="86473" y="294548"/>
                    <a:pt x="82420" y="316842"/>
                  </a:cubicBezTo>
                  <a:cubicBezTo>
                    <a:pt x="73975" y="363794"/>
                    <a:pt x="46952" y="393519"/>
                    <a:pt x="0" y="4046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87858C4F-7418-4DA0-B2BA-5CEF3B5B0338}"/>
                </a:ext>
              </a:extLst>
            </p:cNvPr>
            <p:cNvSpPr/>
            <p:nvPr/>
          </p:nvSpPr>
          <p:spPr>
            <a:xfrm>
              <a:off x="1506568" y="3309820"/>
              <a:ext cx="463245" cy="263572"/>
            </a:xfrm>
            <a:custGeom>
              <a:avLst/>
              <a:gdLst>
                <a:gd name="connsiteX0" fmla="*/ 402639 w 404028"/>
                <a:gd name="connsiteY0" fmla="*/ 36481 h 229879"/>
                <a:gd name="connsiteX1" fmla="*/ 330016 w 404028"/>
                <a:gd name="connsiteY1" fmla="*/ 155381 h 229879"/>
                <a:gd name="connsiteX2" fmla="*/ 264148 w 404028"/>
                <a:gd name="connsiteY2" fmla="*/ 212467 h 229879"/>
                <a:gd name="connsiteX3" fmla="*/ 139167 w 404028"/>
                <a:gd name="connsiteY3" fmla="*/ 209089 h 229879"/>
                <a:gd name="connsiteX4" fmla="*/ 21618 w 404028"/>
                <a:gd name="connsiteY4" fmla="*/ 73975 h 229879"/>
                <a:gd name="connsiteX5" fmla="*/ 0 w 404028"/>
                <a:gd name="connsiteY5" fmla="*/ 48641 h 229879"/>
                <a:gd name="connsiteX6" fmla="*/ 5404 w 404028"/>
                <a:gd name="connsiteY6" fmla="*/ 5067 h 229879"/>
                <a:gd name="connsiteX7" fmla="*/ 111131 w 404028"/>
                <a:gd name="connsiteY7" fmla="*/ 148625 h 229879"/>
                <a:gd name="connsiteX8" fmla="*/ 317180 w 404028"/>
                <a:gd name="connsiteY8" fmla="*/ 130047 h 229879"/>
                <a:gd name="connsiteX9" fmla="*/ 402977 w 404028"/>
                <a:gd name="connsiteY9" fmla="*/ 0 h 229879"/>
                <a:gd name="connsiteX10" fmla="*/ 402639 w 404028"/>
                <a:gd name="connsiteY10" fmla="*/ 36481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28" h="229879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897A76DB-3212-476E-8AA9-D866AB2B3DC1}"/>
                </a:ext>
              </a:extLst>
            </p:cNvPr>
            <p:cNvSpPr/>
            <p:nvPr/>
          </p:nvSpPr>
          <p:spPr>
            <a:xfrm>
              <a:off x="2395793" y="3686656"/>
              <a:ext cx="217271" cy="477532"/>
            </a:xfrm>
            <a:custGeom>
              <a:avLst/>
              <a:gdLst>
                <a:gd name="connsiteX0" fmla="*/ 189497 w 189497"/>
                <a:gd name="connsiteY0" fmla="*/ 19254 h 416488"/>
                <a:gd name="connsiteX1" fmla="*/ 41885 w 189497"/>
                <a:gd name="connsiteY1" fmla="*/ 233747 h 416488"/>
                <a:gd name="connsiteX2" fmla="*/ 26685 w 189497"/>
                <a:gd name="connsiteY2" fmla="*/ 362105 h 416488"/>
                <a:gd name="connsiteX3" fmla="*/ 19929 w 189497"/>
                <a:gd name="connsiteY3" fmla="*/ 416489 h 416488"/>
                <a:gd name="connsiteX4" fmla="*/ 338 w 189497"/>
                <a:gd name="connsiteY4" fmla="*/ 416489 h 416488"/>
                <a:gd name="connsiteX5" fmla="*/ 0 w 189497"/>
                <a:gd name="connsiteY5" fmla="*/ 411084 h 416488"/>
                <a:gd name="connsiteX6" fmla="*/ 13849 w 189497"/>
                <a:gd name="connsiteY6" fmla="*/ 305357 h 416488"/>
                <a:gd name="connsiteX7" fmla="*/ 122616 w 189497"/>
                <a:gd name="connsiteY7" fmla="*/ 57761 h 416488"/>
                <a:gd name="connsiteX8" fmla="*/ 169905 w 189497"/>
                <a:gd name="connsiteY8" fmla="*/ 0 h 416488"/>
                <a:gd name="connsiteX9" fmla="*/ 189497 w 189497"/>
                <a:gd name="connsiteY9" fmla="*/ 19254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97" h="416488">
                  <a:moveTo>
                    <a:pt x="189497" y="19254"/>
                  </a:moveTo>
                  <a:cubicBezTo>
                    <a:pt x="126331" y="81068"/>
                    <a:pt x="72624" y="149976"/>
                    <a:pt x="41885" y="233747"/>
                  </a:cubicBezTo>
                  <a:cubicBezTo>
                    <a:pt x="27023" y="274619"/>
                    <a:pt x="30401" y="319207"/>
                    <a:pt x="26685" y="362105"/>
                  </a:cubicBezTo>
                  <a:cubicBezTo>
                    <a:pt x="24996" y="380346"/>
                    <a:pt x="27023" y="398924"/>
                    <a:pt x="19929" y="416489"/>
                  </a:cubicBezTo>
                  <a:cubicBezTo>
                    <a:pt x="13511" y="416489"/>
                    <a:pt x="7093" y="416489"/>
                    <a:pt x="338" y="416489"/>
                  </a:cubicBezTo>
                  <a:cubicBezTo>
                    <a:pt x="338" y="414800"/>
                    <a:pt x="0" y="413111"/>
                    <a:pt x="0" y="411084"/>
                  </a:cubicBezTo>
                  <a:cubicBezTo>
                    <a:pt x="9120" y="376292"/>
                    <a:pt x="12836" y="340825"/>
                    <a:pt x="13849" y="305357"/>
                  </a:cubicBezTo>
                  <a:cubicBezTo>
                    <a:pt x="16551" y="208075"/>
                    <a:pt x="63503" y="130385"/>
                    <a:pt x="122616" y="57761"/>
                  </a:cubicBezTo>
                  <a:cubicBezTo>
                    <a:pt x="138154" y="38507"/>
                    <a:pt x="154030" y="19254"/>
                    <a:pt x="169905" y="0"/>
                  </a:cubicBezTo>
                  <a:cubicBezTo>
                    <a:pt x="176323" y="6418"/>
                    <a:pt x="182741" y="12836"/>
                    <a:pt x="189497" y="1925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78773161-6526-4627-964B-0AE5C4023B26}"/>
                </a:ext>
              </a:extLst>
            </p:cNvPr>
            <p:cNvSpPr/>
            <p:nvPr/>
          </p:nvSpPr>
          <p:spPr>
            <a:xfrm>
              <a:off x="908199" y="3686656"/>
              <a:ext cx="194420" cy="477532"/>
            </a:xfrm>
            <a:custGeom>
              <a:avLst/>
              <a:gdLst>
                <a:gd name="connsiteX0" fmla="*/ 162474 w 169567"/>
                <a:gd name="connsiteY0" fmla="*/ 416489 h 416488"/>
                <a:gd name="connsiteX1" fmla="*/ 147612 w 169567"/>
                <a:gd name="connsiteY1" fmla="*/ 313464 h 416488"/>
                <a:gd name="connsiteX2" fmla="*/ 19254 w 169567"/>
                <a:gd name="connsiteY2" fmla="*/ 42223 h 416488"/>
                <a:gd name="connsiteX3" fmla="*/ 0 w 169567"/>
                <a:gd name="connsiteY3" fmla="*/ 20267 h 416488"/>
                <a:gd name="connsiteX4" fmla="*/ 18916 w 169567"/>
                <a:gd name="connsiteY4" fmla="*/ 0 h 416488"/>
                <a:gd name="connsiteX5" fmla="*/ 61139 w 169567"/>
                <a:gd name="connsiteY5" fmla="*/ 57423 h 416488"/>
                <a:gd name="connsiteX6" fmla="*/ 169568 w 169567"/>
                <a:gd name="connsiteY6" fmla="*/ 416489 h 416488"/>
                <a:gd name="connsiteX7" fmla="*/ 162474 w 169567"/>
                <a:gd name="connsiteY7" fmla="*/ 416489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567" h="416488">
                  <a:moveTo>
                    <a:pt x="162474" y="416489"/>
                  </a:moveTo>
                  <a:cubicBezTo>
                    <a:pt x="157408" y="382035"/>
                    <a:pt x="150990" y="347918"/>
                    <a:pt x="147612" y="313464"/>
                  </a:cubicBezTo>
                  <a:cubicBezTo>
                    <a:pt x="136803" y="207738"/>
                    <a:pt x="92215" y="118225"/>
                    <a:pt x="19254" y="42223"/>
                  </a:cubicBezTo>
                  <a:cubicBezTo>
                    <a:pt x="12498" y="35130"/>
                    <a:pt x="6418" y="27698"/>
                    <a:pt x="0" y="20267"/>
                  </a:cubicBezTo>
                  <a:cubicBezTo>
                    <a:pt x="6418" y="13511"/>
                    <a:pt x="12836" y="6756"/>
                    <a:pt x="18916" y="0"/>
                  </a:cubicBezTo>
                  <a:cubicBezTo>
                    <a:pt x="32765" y="19254"/>
                    <a:pt x="45601" y="39521"/>
                    <a:pt x="61139" y="57423"/>
                  </a:cubicBezTo>
                  <a:cubicBezTo>
                    <a:pt x="149976" y="161461"/>
                    <a:pt x="163150" y="287793"/>
                    <a:pt x="169568" y="416489"/>
                  </a:cubicBezTo>
                  <a:cubicBezTo>
                    <a:pt x="166866" y="416489"/>
                    <a:pt x="164501" y="416489"/>
                    <a:pt x="162474" y="4164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55A266C-60C8-4C6B-B007-264F1C4065A9}"/>
                </a:ext>
              </a:extLst>
            </p:cNvPr>
            <p:cNvSpPr/>
            <p:nvPr/>
          </p:nvSpPr>
          <p:spPr>
            <a:xfrm>
              <a:off x="1752842" y="3873331"/>
              <a:ext cx="29864" cy="284660"/>
            </a:xfrm>
            <a:custGeom>
              <a:avLst/>
              <a:gdLst>
                <a:gd name="connsiteX0" fmla="*/ 38 w 26046"/>
                <a:gd name="connsiteY0" fmla="*/ 0 h 248271"/>
                <a:gd name="connsiteX1" fmla="*/ 6456 w 26046"/>
                <a:gd name="connsiteY1" fmla="*/ 2027 h 248271"/>
                <a:gd name="connsiteX2" fmla="*/ 18278 w 26046"/>
                <a:gd name="connsiteY2" fmla="*/ 102011 h 248271"/>
                <a:gd name="connsiteX3" fmla="*/ 26047 w 26046"/>
                <a:gd name="connsiteY3" fmla="*/ 248272 h 248271"/>
                <a:gd name="connsiteX4" fmla="*/ 1051 w 26046"/>
                <a:gd name="connsiteY4" fmla="*/ 207062 h 248271"/>
                <a:gd name="connsiteX5" fmla="*/ 38 w 26046"/>
                <a:gd name="connsiteY5" fmla="*/ 0 h 2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6" h="248271">
                  <a:moveTo>
                    <a:pt x="38" y="0"/>
                  </a:moveTo>
                  <a:cubicBezTo>
                    <a:pt x="2064" y="676"/>
                    <a:pt x="4429" y="1351"/>
                    <a:pt x="6456" y="2027"/>
                  </a:cubicBezTo>
                  <a:cubicBezTo>
                    <a:pt x="16589" y="34454"/>
                    <a:pt x="14900" y="68570"/>
                    <a:pt x="18278" y="102011"/>
                  </a:cubicBezTo>
                  <a:cubicBezTo>
                    <a:pt x="23007" y="150652"/>
                    <a:pt x="23682" y="199293"/>
                    <a:pt x="26047" y="248272"/>
                  </a:cubicBezTo>
                  <a:cubicBezTo>
                    <a:pt x="-1314" y="246245"/>
                    <a:pt x="1389" y="224289"/>
                    <a:pt x="1051" y="207062"/>
                  </a:cubicBezTo>
                  <a:cubicBezTo>
                    <a:pt x="-300" y="138154"/>
                    <a:pt x="38" y="69246"/>
                    <a:pt x="3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2C9F1F6-1467-415A-A1F4-4CB1DEF1647B}"/>
                </a:ext>
              </a:extLst>
            </p:cNvPr>
            <p:cNvSpPr/>
            <p:nvPr/>
          </p:nvSpPr>
          <p:spPr>
            <a:xfrm>
              <a:off x="1750601" y="2984969"/>
              <a:ext cx="214859" cy="115954"/>
            </a:xfrm>
            <a:custGeom>
              <a:avLst/>
              <a:gdLst>
                <a:gd name="connsiteX0" fmla="*/ 140484 w 187393"/>
                <a:gd name="connsiteY0" fmla="*/ 3301 h 101131"/>
                <a:gd name="connsiteX1" fmla="*/ 186761 w 187393"/>
                <a:gd name="connsiteY1" fmla="*/ 24919 h 101131"/>
                <a:gd name="connsiteX2" fmla="*/ 145213 w 187393"/>
                <a:gd name="connsiteY2" fmla="*/ 93152 h 101131"/>
                <a:gd name="connsiteX3" fmla="*/ 48269 w 187393"/>
                <a:gd name="connsiteY3" fmla="*/ 99907 h 101131"/>
                <a:gd name="connsiteX4" fmla="*/ 8411 w 187393"/>
                <a:gd name="connsiteY4" fmla="*/ 71533 h 101131"/>
                <a:gd name="connsiteX5" fmla="*/ 34758 w 187393"/>
                <a:gd name="connsiteY5" fmla="*/ 17826 h 101131"/>
                <a:gd name="connsiteX6" fmla="*/ 140484 w 187393"/>
                <a:gd name="connsiteY6" fmla="*/ 3301 h 10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93" h="101131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rgbClr val="FDFDFD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87672D63-8401-41CD-8C4E-F66E1EC860B7}"/>
                </a:ext>
              </a:extLst>
            </p:cNvPr>
            <p:cNvSpPr/>
            <p:nvPr/>
          </p:nvSpPr>
          <p:spPr>
            <a:xfrm>
              <a:off x="1465443" y="3006082"/>
              <a:ext cx="203906" cy="103788"/>
            </a:xfrm>
            <a:custGeom>
              <a:avLst/>
              <a:gdLst>
                <a:gd name="connsiteX0" fmla="*/ 145648 w 177840"/>
                <a:gd name="connsiteY0" fmla="*/ 3465 h 90521"/>
                <a:gd name="connsiteX1" fmla="*/ 177399 w 177840"/>
                <a:gd name="connsiteY1" fmla="*/ 34879 h 90521"/>
                <a:gd name="connsiteX2" fmla="*/ 145310 w 177840"/>
                <a:gd name="connsiteY2" fmla="*/ 84534 h 90521"/>
                <a:gd name="connsiteX3" fmla="*/ 64579 w 177840"/>
                <a:gd name="connsiteY3" fmla="*/ 89600 h 90521"/>
                <a:gd name="connsiteX4" fmla="*/ 400 w 177840"/>
                <a:gd name="connsiteY4" fmla="*/ 25421 h 90521"/>
                <a:gd name="connsiteX5" fmla="*/ 22694 w 177840"/>
                <a:gd name="connsiteY5" fmla="*/ 87 h 90521"/>
                <a:gd name="connsiteX6" fmla="*/ 145648 w 177840"/>
                <a:gd name="connsiteY6" fmla="*/ 3465 h 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40" h="90521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rgbClr val="FDFDFD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35FD75BE-493D-4829-A33D-C2657EC9D496}"/>
                </a:ext>
              </a:extLst>
            </p:cNvPr>
            <p:cNvSpPr/>
            <p:nvPr/>
          </p:nvSpPr>
          <p:spPr>
            <a:xfrm>
              <a:off x="1594060" y="4625912"/>
              <a:ext cx="286029" cy="281153"/>
            </a:xfrm>
            <a:custGeom>
              <a:avLst/>
              <a:gdLst>
                <a:gd name="connsiteX0" fmla="*/ 247965 w 249465"/>
                <a:gd name="connsiteY0" fmla="*/ 65469 h 245213"/>
                <a:gd name="connsiteX1" fmla="*/ 231076 w 249465"/>
                <a:gd name="connsiteY1" fmla="*/ 163765 h 245213"/>
                <a:gd name="connsiteX2" fmla="*/ 127038 w 249465"/>
                <a:gd name="connsiteY2" fmla="*/ 245171 h 245213"/>
                <a:gd name="connsiteX3" fmla="*/ 24351 w 249465"/>
                <a:gd name="connsiteY3" fmla="*/ 175587 h 245213"/>
                <a:gd name="connsiteX4" fmla="*/ 31 w 249465"/>
                <a:gd name="connsiteY4" fmla="*/ 52633 h 245213"/>
                <a:gd name="connsiteX5" fmla="*/ 23000 w 249465"/>
                <a:gd name="connsiteY5" fmla="*/ 33380 h 245213"/>
                <a:gd name="connsiteX6" fmla="*/ 113864 w 249465"/>
                <a:gd name="connsiteY6" fmla="*/ 4330 h 245213"/>
                <a:gd name="connsiteX7" fmla="*/ 136158 w 249465"/>
                <a:gd name="connsiteY7" fmla="*/ 6695 h 245213"/>
                <a:gd name="connsiteX8" fmla="*/ 214862 w 249465"/>
                <a:gd name="connsiteY8" fmla="*/ 32366 h 245213"/>
                <a:gd name="connsiteX9" fmla="*/ 247965 w 249465"/>
                <a:gd name="connsiteY9" fmla="*/ 65469 h 24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465" h="245213">
                  <a:moveTo>
                    <a:pt x="247965" y="65469"/>
                  </a:moveTo>
                  <a:cubicBezTo>
                    <a:pt x="244249" y="102288"/>
                    <a:pt x="242898" y="134040"/>
                    <a:pt x="231076" y="163765"/>
                  </a:cubicBezTo>
                  <a:cubicBezTo>
                    <a:pt x="211822" y="211055"/>
                    <a:pt x="176355" y="243820"/>
                    <a:pt x="127038" y="245171"/>
                  </a:cubicBezTo>
                  <a:cubicBezTo>
                    <a:pt x="81775" y="246522"/>
                    <a:pt x="46645" y="215784"/>
                    <a:pt x="24351" y="175587"/>
                  </a:cubicBezTo>
                  <a:cubicBezTo>
                    <a:pt x="3071" y="137418"/>
                    <a:pt x="1382" y="94857"/>
                    <a:pt x="31" y="52633"/>
                  </a:cubicBezTo>
                  <a:cubicBezTo>
                    <a:pt x="-645" y="35407"/>
                    <a:pt x="9827" y="33718"/>
                    <a:pt x="23000" y="33380"/>
                  </a:cubicBezTo>
                  <a:cubicBezTo>
                    <a:pt x="56103" y="32704"/>
                    <a:pt x="87855" y="27638"/>
                    <a:pt x="113864" y="4330"/>
                  </a:cubicBezTo>
                  <a:cubicBezTo>
                    <a:pt x="122985" y="-3776"/>
                    <a:pt x="129065" y="952"/>
                    <a:pt x="136158" y="6695"/>
                  </a:cubicBezTo>
                  <a:cubicBezTo>
                    <a:pt x="159128" y="25273"/>
                    <a:pt x="186150" y="33380"/>
                    <a:pt x="214862" y="32366"/>
                  </a:cubicBezTo>
                  <a:cubicBezTo>
                    <a:pt x="244587" y="31015"/>
                    <a:pt x="253370" y="43851"/>
                    <a:pt x="247965" y="65469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68ADAC6-3790-4C0A-ACF6-7DDFD1C0C264}"/>
                </a:ext>
              </a:extLst>
            </p:cNvPr>
            <p:cNvSpPr/>
            <p:nvPr/>
          </p:nvSpPr>
          <p:spPr>
            <a:xfrm>
              <a:off x="1776123" y="2913453"/>
              <a:ext cx="188224" cy="58760"/>
            </a:xfrm>
            <a:custGeom>
              <a:avLst/>
              <a:gdLst>
                <a:gd name="connsiteX0" fmla="*/ 0 w 164163"/>
                <a:gd name="connsiteY0" fmla="*/ 50812 h 51249"/>
                <a:gd name="connsiteX1" fmla="*/ 164164 w 164163"/>
                <a:gd name="connsiteY1" fmla="*/ 8589 h 51249"/>
                <a:gd name="connsiteX2" fmla="*/ 0 w 164163"/>
                <a:gd name="connsiteY2" fmla="*/ 50812 h 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163" h="51249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035E4DAC-2983-491B-B967-407082523EB2}"/>
                </a:ext>
              </a:extLst>
            </p:cNvPr>
            <p:cNvSpPr/>
            <p:nvPr/>
          </p:nvSpPr>
          <p:spPr>
            <a:xfrm>
              <a:off x="1441502" y="2927659"/>
              <a:ext cx="192484" cy="48572"/>
            </a:xfrm>
            <a:custGeom>
              <a:avLst/>
              <a:gdLst>
                <a:gd name="connsiteX0" fmla="*/ 0 w 167878"/>
                <a:gd name="connsiteY0" fmla="*/ 15115 h 42363"/>
                <a:gd name="connsiteX1" fmla="*/ 167879 w 167878"/>
                <a:gd name="connsiteY1" fmla="*/ 40449 h 42363"/>
                <a:gd name="connsiteX2" fmla="*/ 0 w 167878"/>
                <a:gd name="connsiteY2" fmla="*/ 15115 h 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78" h="42363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FC7AC792-084F-4C5C-9BEA-AA50345856D5}"/>
                </a:ext>
              </a:extLst>
            </p:cNvPr>
            <p:cNvSpPr/>
            <p:nvPr/>
          </p:nvSpPr>
          <p:spPr>
            <a:xfrm>
              <a:off x="750958" y="5299344"/>
              <a:ext cx="1924847" cy="75135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xmlns="" id="{70AE430B-27E0-4150-833A-285AD7C96A5D}"/>
              </a:ext>
            </a:extLst>
          </p:cNvPr>
          <p:cNvSpPr/>
          <p:nvPr/>
        </p:nvSpPr>
        <p:spPr>
          <a:xfrm>
            <a:off x="3453971" y="4849733"/>
            <a:ext cx="734449" cy="413871"/>
          </a:xfrm>
          <a:custGeom>
            <a:avLst/>
            <a:gdLst>
              <a:gd name="connsiteX0" fmla="*/ 0 w 734449"/>
              <a:gd name="connsiteY0" fmla="*/ 337449 h 413871"/>
              <a:gd name="connsiteX1" fmla="*/ 734449 w 734449"/>
              <a:gd name="connsiteY1" fmla="*/ 337449 h 413871"/>
              <a:gd name="connsiteX2" fmla="*/ 367225 w 734449"/>
              <a:gd name="connsiteY2" fmla="*/ 413871 h 413871"/>
              <a:gd name="connsiteX3" fmla="*/ 0 w 734449"/>
              <a:gd name="connsiteY3" fmla="*/ 337449 h 413871"/>
              <a:gd name="connsiteX4" fmla="*/ 536941 w 734449"/>
              <a:gd name="connsiteY4" fmla="*/ 89325 h 413871"/>
              <a:gd name="connsiteX5" fmla="*/ 528009 w 734449"/>
              <a:gd name="connsiteY5" fmla="*/ 97265 h 413871"/>
              <a:gd name="connsiteX6" fmla="*/ 520069 w 734449"/>
              <a:gd name="connsiteY6" fmla="*/ 189567 h 413871"/>
              <a:gd name="connsiteX7" fmla="*/ 527016 w 734449"/>
              <a:gd name="connsiteY7" fmla="*/ 200485 h 413871"/>
              <a:gd name="connsiteX8" fmla="*/ 596491 w 734449"/>
              <a:gd name="connsiteY8" fmla="*/ 160785 h 413871"/>
              <a:gd name="connsiteX9" fmla="*/ 590536 w 734449"/>
              <a:gd name="connsiteY9" fmla="*/ 110167 h 413871"/>
              <a:gd name="connsiteX10" fmla="*/ 536941 w 734449"/>
              <a:gd name="connsiteY10" fmla="*/ 89325 h 413871"/>
              <a:gd name="connsiteX11" fmla="*/ 208425 w 734449"/>
              <a:gd name="connsiteY11" fmla="*/ 0 h 413871"/>
              <a:gd name="connsiteX12" fmla="*/ 523046 w 734449"/>
              <a:gd name="connsiteY12" fmla="*/ 0 h 413871"/>
              <a:gd name="connsiteX13" fmla="*/ 528009 w 734449"/>
              <a:gd name="connsiteY13" fmla="*/ 50617 h 413871"/>
              <a:gd name="connsiteX14" fmla="*/ 535949 w 734449"/>
              <a:gd name="connsiteY14" fmla="*/ 53595 h 413871"/>
              <a:gd name="connsiteX15" fmla="*/ 607409 w 734449"/>
              <a:gd name="connsiteY15" fmla="*/ 81385 h 413871"/>
              <a:gd name="connsiteX16" fmla="*/ 617334 w 734449"/>
              <a:gd name="connsiteY16" fmla="*/ 185598 h 413871"/>
              <a:gd name="connsiteX17" fmla="*/ 523046 w 734449"/>
              <a:gd name="connsiteY17" fmla="*/ 233238 h 413871"/>
              <a:gd name="connsiteX18" fmla="*/ 503196 w 734449"/>
              <a:gd name="connsiteY18" fmla="*/ 252094 h 413871"/>
              <a:gd name="connsiteX19" fmla="*/ 462504 w 734449"/>
              <a:gd name="connsiteY19" fmla="*/ 319584 h 413871"/>
              <a:gd name="connsiteX20" fmla="*/ 446624 w 734449"/>
              <a:gd name="connsiteY20" fmla="*/ 329509 h 413871"/>
              <a:gd name="connsiteX21" fmla="*/ 268967 w 734449"/>
              <a:gd name="connsiteY21" fmla="*/ 328517 h 413871"/>
              <a:gd name="connsiteX22" fmla="*/ 262020 w 734449"/>
              <a:gd name="connsiteY22" fmla="*/ 319584 h 413871"/>
              <a:gd name="connsiteX23" fmla="*/ 200485 w 734449"/>
              <a:gd name="connsiteY23" fmla="*/ 139942 h 413871"/>
              <a:gd name="connsiteX24" fmla="*/ 199492 w 734449"/>
              <a:gd name="connsiteY24" fmla="*/ 22828 h 413871"/>
              <a:gd name="connsiteX25" fmla="*/ 208425 w 734449"/>
              <a:gd name="connsiteY25" fmla="*/ 0 h 41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34449" h="413871">
                <a:moveTo>
                  <a:pt x="0" y="337449"/>
                </a:moveTo>
                <a:lnTo>
                  <a:pt x="734449" y="337449"/>
                </a:lnTo>
                <a:cubicBezTo>
                  <a:pt x="622297" y="387074"/>
                  <a:pt x="498234" y="413871"/>
                  <a:pt x="367225" y="413871"/>
                </a:cubicBezTo>
                <a:cubicBezTo>
                  <a:pt x="236215" y="413871"/>
                  <a:pt x="112153" y="386081"/>
                  <a:pt x="0" y="337449"/>
                </a:cubicBezTo>
                <a:close/>
                <a:moveTo>
                  <a:pt x="536941" y="89325"/>
                </a:moveTo>
                <a:cubicBezTo>
                  <a:pt x="529994" y="88333"/>
                  <a:pt x="528009" y="90317"/>
                  <a:pt x="528009" y="97265"/>
                </a:cubicBezTo>
                <a:cubicBezTo>
                  <a:pt x="528009" y="128033"/>
                  <a:pt x="524039" y="158800"/>
                  <a:pt x="520069" y="189567"/>
                </a:cubicBezTo>
                <a:cubicBezTo>
                  <a:pt x="520069" y="194530"/>
                  <a:pt x="515107" y="202470"/>
                  <a:pt x="527016" y="200485"/>
                </a:cubicBezTo>
                <a:cubicBezTo>
                  <a:pt x="554807" y="195523"/>
                  <a:pt x="580611" y="185598"/>
                  <a:pt x="596491" y="160785"/>
                </a:cubicBezTo>
                <a:cubicBezTo>
                  <a:pt x="607409" y="143913"/>
                  <a:pt x="605424" y="123070"/>
                  <a:pt x="590536" y="110167"/>
                </a:cubicBezTo>
                <a:cubicBezTo>
                  <a:pt x="574657" y="96273"/>
                  <a:pt x="556791" y="91310"/>
                  <a:pt x="536941" y="89325"/>
                </a:cubicBezTo>
                <a:close/>
                <a:moveTo>
                  <a:pt x="208425" y="0"/>
                </a:moveTo>
                <a:cubicBezTo>
                  <a:pt x="309659" y="0"/>
                  <a:pt x="421811" y="0"/>
                  <a:pt x="523046" y="0"/>
                </a:cubicBezTo>
                <a:cubicBezTo>
                  <a:pt x="529994" y="5955"/>
                  <a:pt x="523046" y="44663"/>
                  <a:pt x="528009" y="50617"/>
                </a:cubicBezTo>
                <a:cubicBezTo>
                  <a:pt x="529001" y="55580"/>
                  <a:pt x="532971" y="53595"/>
                  <a:pt x="535949" y="53595"/>
                </a:cubicBezTo>
                <a:cubicBezTo>
                  <a:pt x="566716" y="53595"/>
                  <a:pt x="591529" y="69475"/>
                  <a:pt x="607409" y="81385"/>
                </a:cubicBezTo>
                <a:cubicBezTo>
                  <a:pt x="641154" y="108183"/>
                  <a:pt x="647109" y="154830"/>
                  <a:pt x="617334" y="185598"/>
                </a:cubicBezTo>
                <a:cubicBezTo>
                  <a:pt x="592521" y="214380"/>
                  <a:pt x="560761" y="230260"/>
                  <a:pt x="523046" y="233238"/>
                </a:cubicBezTo>
                <a:cubicBezTo>
                  <a:pt x="513121" y="234230"/>
                  <a:pt x="508159" y="242170"/>
                  <a:pt x="503196" y="252094"/>
                </a:cubicBezTo>
                <a:cubicBezTo>
                  <a:pt x="490294" y="275914"/>
                  <a:pt x="485332" y="280876"/>
                  <a:pt x="462504" y="319584"/>
                </a:cubicBezTo>
                <a:cubicBezTo>
                  <a:pt x="460519" y="327524"/>
                  <a:pt x="453571" y="329509"/>
                  <a:pt x="446624" y="329509"/>
                </a:cubicBezTo>
                <a:cubicBezTo>
                  <a:pt x="387074" y="329509"/>
                  <a:pt x="328516" y="332487"/>
                  <a:pt x="268967" y="328517"/>
                </a:cubicBezTo>
                <a:cubicBezTo>
                  <a:pt x="264997" y="326532"/>
                  <a:pt x="263012" y="323554"/>
                  <a:pt x="262020" y="319584"/>
                </a:cubicBezTo>
                <a:cubicBezTo>
                  <a:pt x="231252" y="246139"/>
                  <a:pt x="207432" y="220335"/>
                  <a:pt x="200485" y="139942"/>
                </a:cubicBezTo>
                <a:cubicBezTo>
                  <a:pt x="198500" y="108183"/>
                  <a:pt x="197506" y="38708"/>
                  <a:pt x="199492" y="22828"/>
                </a:cubicBezTo>
                <a:cubicBezTo>
                  <a:pt x="198500" y="19850"/>
                  <a:pt x="198500" y="0"/>
                  <a:pt x="208425" y="0"/>
                </a:cubicBezTo>
                <a:close/>
              </a:path>
            </a:pathLst>
          </a:custGeom>
          <a:gradFill>
            <a:gsLst>
              <a:gs pos="4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90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C0288E66-8C88-497F-B4A8-AE4C3DE0B569}"/>
              </a:ext>
            </a:extLst>
          </p:cNvPr>
          <p:cNvGrpSpPr/>
          <p:nvPr/>
        </p:nvGrpSpPr>
        <p:grpSpPr>
          <a:xfrm flipH="1">
            <a:off x="307234" y="3629349"/>
            <a:ext cx="1390302" cy="1655492"/>
            <a:chOff x="-269682" y="2392932"/>
            <a:chExt cx="3796368" cy="452049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CDB9EABD-23CC-4300-B10E-F49EABE46FC7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xmlns="" id="{5082A34F-CC75-4474-9541-A3B835AD6D73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xmlns="" id="{5E59F43A-2B8B-4C5E-A719-D65618F20F37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xmlns="" id="{EA24427C-B806-48EC-97B3-41F33A6B78E7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xmlns="" id="{DAC5E076-33EE-428D-866C-A7F9819E8B54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6DC4577F-AE76-45D0-B2D8-B4C17AAC94D4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5CF00E2F-7848-4EC1-9035-76CD65C300E7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xmlns="" id="{C1362C9A-3DA4-4E17-B905-36B593CF85BF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xmlns="" id="{04F386C5-C72A-4424-887C-E444939E3B7B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xmlns="" id="{7CC8E4C3-3A33-4DDD-B90E-2D5A3D75E454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xmlns="" id="{963CA59A-0B47-4241-B0A2-2085BCF4FE88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xmlns="" id="{D3C63BA8-3A29-49D9-85A6-44E7CF1F8CA1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xmlns="" id="{10DC649E-2482-4616-B030-D0CCA5FA7180}"/>
                  </a:ext>
                </a:extLst>
              </p:cNvPr>
              <p:cNvSpPr/>
              <p:nvPr/>
            </p:nvSpPr>
            <p:spPr>
              <a:xfrm rot="2335388">
                <a:off x="7215700" y="1773625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48D372CF-76D6-4B24-B5E2-80BDB2A30CE7}"/>
                  </a:ext>
                </a:extLst>
              </p:cNvPr>
              <p:cNvSpPr/>
              <p:nvPr/>
            </p:nvSpPr>
            <p:spPr>
              <a:xfrm rot="2330257" flipH="1">
                <a:off x="6990633" y="1614204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B321369E-FEFE-4254-B32B-05E45DDE364D}"/>
                </a:ext>
              </a:extLst>
            </p:cNvPr>
            <p:cNvGrpSpPr/>
            <p:nvPr/>
          </p:nvGrpSpPr>
          <p:grpSpPr>
            <a:xfrm>
              <a:off x="592728" y="5533167"/>
              <a:ext cx="1616244" cy="1380262"/>
              <a:chOff x="4983166" y="4633683"/>
              <a:chExt cx="2207049" cy="188480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xmlns="" id="{54237A75-4658-4BF6-9DE1-BF6513F4A72E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0D647DD8-33A3-41B5-953C-B41313CB0C80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xmlns="" id="{945DB380-CCCF-4F00-AB8E-61397196C939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66CD43-D116-4830-B031-341FBCA9C409}"/>
              </a:ext>
            </a:extLst>
          </p:cNvPr>
          <p:cNvSpPr txBox="1"/>
          <p:nvPr/>
        </p:nvSpPr>
        <p:spPr>
          <a:xfrm>
            <a:off x="6397375" y="720185"/>
            <a:ext cx="532201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기능설명</a:t>
            </a:r>
            <a:endParaRPr lang="en-US" altLang="ko-KR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833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E61C3F18-455C-4A48-90E5-2438C56D1A34}"/>
              </a:ext>
            </a:extLst>
          </p:cNvPr>
          <p:cNvSpPr/>
          <p:nvPr/>
        </p:nvSpPr>
        <p:spPr>
          <a:xfrm>
            <a:off x="1061255" y="3851"/>
            <a:ext cx="45719" cy="18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8BB8C36F-43BE-4670-B8F1-34B537A487D5}"/>
              </a:ext>
            </a:extLst>
          </p:cNvPr>
          <p:cNvSpPr/>
          <p:nvPr/>
        </p:nvSpPr>
        <p:spPr>
          <a:xfrm>
            <a:off x="1963415" y="3851"/>
            <a:ext cx="45719" cy="778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AD730212-361F-4FFA-90F3-4379CB1FA7A8}"/>
              </a:ext>
            </a:extLst>
          </p:cNvPr>
          <p:cNvGrpSpPr/>
          <p:nvPr/>
        </p:nvGrpSpPr>
        <p:grpSpPr>
          <a:xfrm>
            <a:off x="599496" y="1399120"/>
            <a:ext cx="969237" cy="969236"/>
            <a:chOff x="445383" y="1395269"/>
            <a:chExt cx="969237" cy="96923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79976EDB-E797-460F-A0AB-C9DB9965D686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57" name="Chord 56">
                <a:extLst>
                  <a:ext uri="{FF2B5EF4-FFF2-40B4-BE49-F238E27FC236}">
                    <a16:creationId xmlns:a16="http://schemas.microsoft.com/office/drawing/2014/main" xmlns="" id="{7C9DA575-67DC-46A1-A27E-B12A14C54B82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13EE959F-EB9B-4CDE-8DE2-273F2A46898F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Chord 58">
              <a:extLst>
                <a:ext uri="{FF2B5EF4-FFF2-40B4-BE49-F238E27FC236}">
                  <a16:creationId xmlns:a16="http://schemas.microsoft.com/office/drawing/2014/main" xmlns="" id="{27F2C19C-5986-4A7C-9032-8F09994D1D26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2CB46CC4-2655-4A89-9990-BE3A0DFD5D61}"/>
              </a:ext>
            </a:extLst>
          </p:cNvPr>
          <p:cNvGrpSpPr/>
          <p:nvPr/>
        </p:nvGrpSpPr>
        <p:grpSpPr>
          <a:xfrm>
            <a:off x="1501655" y="702064"/>
            <a:ext cx="969237" cy="969236"/>
            <a:chOff x="445383" y="1395269"/>
            <a:chExt cx="969237" cy="96923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C7A114E7-09D6-4562-AB99-BAC61CF8ECCD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68" name="Chord 67">
                <a:extLst>
                  <a:ext uri="{FF2B5EF4-FFF2-40B4-BE49-F238E27FC236}">
                    <a16:creationId xmlns:a16="http://schemas.microsoft.com/office/drawing/2014/main" xmlns="" id="{AED82294-703A-4638-9F40-3EEE6684663F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F3ECEA75-AB3E-450C-8F45-002DD57DE1BD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Chord 66">
              <a:extLst>
                <a:ext uri="{FF2B5EF4-FFF2-40B4-BE49-F238E27FC236}">
                  <a16:creationId xmlns:a16="http://schemas.microsoft.com/office/drawing/2014/main" xmlns="" id="{E855A91B-633C-4226-8643-2E3B6B05343A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AACDEF-55DB-4813-8339-4423D55B065E}"/>
              </a:ext>
            </a:extLst>
          </p:cNvPr>
          <p:cNvGrpSpPr/>
          <p:nvPr/>
        </p:nvGrpSpPr>
        <p:grpSpPr>
          <a:xfrm>
            <a:off x="-255818" y="2855701"/>
            <a:ext cx="5014204" cy="3753457"/>
            <a:chOff x="-255818" y="2855701"/>
            <a:chExt cx="5014204" cy="3753457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xmlns="" id="{E2E2C3AA-3695-46ED-A07A-4E5DF836C52E}"/>
                </a:ext>
              </a:extLst>
            </p:cNvPr>
            <p:cNvGrpSpPr/>
            <p:nvPr/>
          </p:nvGrpSpPr>
          <p:grpSpPr>
            <a:xfrm>
              <a:off x="-255818" y="5774253"/>
              <a:ext cx="4939255" cy="729254"/>
              <a:chOff x="-255818" y="5774253"/>
              <a:chExt cx="4939255" cy="729254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xmlns="" id="{0D12B2F7-A0E1-4B8C-8949-9A9212A18DA2}"/>
                  </a:ext>
                </a:extLst>
              </p:cNvPr>
              <p:cNvSpPr/>
              <p:nvPr/>
            </p:nvSpPr>
            <p:spPr>
              <a:xfrm rot="20779325">
                <a:off x="-255818" y="6021198"/>
                <a:ext cx="3495178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xmlns="" id="{2A642765-2F5B-4C93-9183-7FF143BA9522}"/>
                  </a:ext>
                </a:extLst>
              </p:cNvPr>
              <p:cNvSpPr/>
              <p:nvPr/>
            </p:nvSpPr>
            <p:spPr>
              <a:xfrm>
                <a:off x="1327736" y="5774253"/>
                <a:ext cx="3355701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C491A9FF-DF56-493F-B946-781A3C92C487}"/>
                </a:ext>
              </a:extLst>
            </p:cNvPr>
            <p:cNvGrpSpPr/>
            <p:nvPr/>
          </p:nvGrpSpPr>
          <p:grpSpPr>
            <a:xfrm>
              <a:off x="-25989" y="2855701"/>
              <a:ext cx="3031576" cy="3715552"/>
              <a:chOff x="-25989" y="2855701"/>
              <a:chExt cx="3031576" cy="371555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23BE0CED-176A-407A-A6AC-1DA2415B9478}"/>
                  </a:ext>
                </a:extLst>
              </p:cNvPr>
              <p:cNvSpPr/>
              <p:nvPr/>
            </p:nvSpPr>
            <p:spPr>
              <a:xfrm flipH="1">
                <a:off x="-25989" y="3953013"/>
                <a:ext cx="2137656" cy="26182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  <a:gd name="connsiteX0" fmla="*/ 1576316 w 2645944"/>
                  <a:gd name="connsiteY0" fmla="*/ 29716 h 2776917"/>
                  <a:gd name="connsiteX1" fmla="*/ 1844899 w 2645944"/>
                  <a:gd name="connsiteY1" fmla="*/ 176579 h 2776917"/>
                  <a:gd name="connsiteX2" fmla="*/ 2123769 w 2645944"/>
                  <a:gd name="connsiteY2" fmla="*/ 361731 h 2776917"/>
                  <a:gd name="connsiteX3" fmla="*/ 2528358 w 2645944"/>
                  <a:gd name="connsiteY3" fmla="*/ 974330 h 2776917"/>
                  <a:gd name="connsiteX4" fmla="*/ 2619791 w 2645944"/>
                  <a:gd name="connsiteY4" fmla="*/ 1389777 h 2776917"/>
                  <a:gd name="connsiteX5" fmla="*/ 2645507 w 2645944"/>
                  <a:gd name="connsiteY5" fmla="*/ 2749838 h 2776917"/>
                  <a:gd name="connsiteX6" fmla="*/ 2630078 w 2645944"/>
                  <a:gd name="connsiteY6" fmla="*/ 2765267 h 2776917"/>
                  <a:gd name="connsiteX7" fmla="*/ 2620363 w 2645944"/>
                  <a:gd name="connsiteY7" fmla="*/ 2764696 h 2776917"/>
                  <a:gd name="connsiteX8" fmla="*/ 77962 w 2645944"/>
                  <a:gd name="connsiteY8" fmla="*/ 2764696 h 2776917"/>
                  <a:gd name="connsiteX9" fmla="*/ 600594 w 2645944"/>
                  <a:gd name="connsiteY9" fmla="*/ 2776917 h 2776917"/>
                  <a:gd name="connsiteX10" fmla="*/ 92249 w 2645944"/>
                  <a:gd name="connsiteY10" fmla="*/ 2446396 h 2776917"/>
                  <a:gd name="connsiteX11" fmla="*/ 292258 w 2645944"/>
                  <a:gd name="connsiteY11" fmla="*/ 2153811 h 2776917"/>
                  <a:gd name="connsiteX12" fmla="*/ 295115 w 2645944"/>
                  <a:gd name="connsiteY12" fmla="*/ 2152668 h 2776917"/>
                  <a:gd name="connsiteX13" fmla="*/ 569413 w 2645944"/>
                  <a:gd name="connsiteY13" fmla="*/ 2153240 h 2776917"/>
                  <a:gd name="connsiteX14" fmla="*/ 575699 w 2645944"/>
                  <a:gd name="connsiteY14" fmla="*/ 2155526 h 2776917"/>
                  <a:gd name="connsiteX15" fmla="*/ 773422 w 2645944"/>
                  <a:gd name="connsiteY15" fmla="*/ 2181813 h 2776917"/>
                  <a:gd name="connsiteX16" fmla="*/ 776851 w 2645944"/>
                  <a:gd name="connsiteY16" fmla="*/ 2181813 h 2776917"/>
                  <a:gd name="connsiteX17" fmla="*/ 789423 w 2645944"/>
                  <a:gd name="connsiteY17" fmla="*/ 2156097 h 2776917"/>
                  <a:gd name="connsiteX18" fmla="*/ 779708 w 2645944"/>
                  <a:gd name="connsiteY18" fmla="*/ 2143525 h 2776917"/>
                  <a:gd name="connsiteX19" fmla="*/ 720277 w 2645944"/>
                  <a:gd name="connsiteY19" fmla="*/ 2010376 h 2776917"/>
                  <a:gd name="connsiteX20" fmla="*/ 691133 w 2645944"/>
                  <a:gd name="connsiteY20" fmla="*/ 1980661 h 2776917"/>
                  <a:gd name="connsiteX21" fmla="*/ 667132 w 2645944"/>
                  <a:gd name="connsiteY21" fmla="*/ 1970946 h 2776917"/>
                  <a:gd name="connsiteX22" fmla="*/ 581414 w 2645944"/>
                  <a:gd name="connsiteY22" fmla="*/ 1953231 h 2776917"/>
                  <a:gd name="connsiteX23" fmla="*/ 332259 w 2645944"/>
                  <a:gd name="connsiteY23" fmla="*/ 1973232 h 2776917"/>
                  <a:gd name="connsiteX24" fmla="*/ 96249 w 2645944"/>
                  <a:gd name="connsiteY24" fmla="*/ 1953802 h 2776917"/>
                  <a:gd name="connsiteX25" fmla="*/ 159109 w 2645944"/>
                  <a:gd name="connsiteY25" fmla="*/ 1856655 h 2776917"/>
                  <a:gd name="connsiteX26" fmla="*/ 153394 w 2645944"/>
                  <a:gd name="connsiteY26" fmla="*/ 1732078 h 2776917"/>
                  <a:gd name="connsiteX27" fmla="*/ 25960 w 2645944"/>
                  <a:gd name="connsiteY27" fmla="*/ 1622930 h 2776917"/>
                  <a:gd name="connsiteX28" fmla="*/ 231684 w 2645944"/>
                  <a:gd name="connsiteY28" fmla="*/ 1596072 h 2776917"/>
                  <a:gd name="connsiteX29" fmla="*/ 283114 w 2645944"/>
                  <a:gd name="connsiteY29" fmla="*/ 1580071 h 2776917"/>
                  <a:gd name="connsiteX30" fmla="*/ 384833 w 2645944"/>
                  <a:gd name="connsiteY30" fmla="*/ 1557213 h 2776917"/>
                  <a:gd name="connsiteX31" fmla="*/ 415692 w 2645944"/>
                  <a:gd name="connsiteY31" fmla="*/ 1545212 h 2776917"/>
                  <a:gd name="connsiteX32" fmla="*/ 522554 w 2645944"/>
                  <a:gd name="connsiteY32" fmla="*/ 1495496 h 2776917"/>
                  <a:gd name="connsiteX33" fmla="*/ 587128 w 2645944"/>
                  <a:gd name="connsiteY33" fmla="*/ 1446922 h 2776917"/>
                  <a:gd name="connsiteX34" fmla="*/ 614558 w 2645944"/>
                  <a:gd name="connsiteY34" fmla="*/ 1332060 h 2776917"/>
                  <a:gd name="connsiteX35" fmla="*/ 621416 w 2645944"/>
                  <a:gd name="connsiteY35" fmla="*/ 1076048 h 2776917"/>
                  <a:gd name="connsiteX36" fmla="*/ 612844 w 2645944"/>
                  <a:gd name="connsiteY36" fmla="*/ 886897 h 2776917"/>
                  <a:gd name="connsiteX37" fmla="*/ 640273 w 2645944"/>
                  <a:gd name="connsiteY37" fmla="*/ 677745 h 2776917"/>
                  <a:gd name="connsiteX38" fmla="*/ 736278 w 2645944"/>
                  <a:gd name="connsiteY38" fmla="*/ 530881 h 2776917"/>
                  <a:gd name="connsiteX39" fmla="*/ 796280 w 2645944"/>
                  <a:gd name="connsiteY39" fmla="*/ 472021 h 2776917"/>
                  <a:gd name="connsiteX40" fmla="*/ 1484883 w 2645944"/>
                  <a:gd name="connsiteY40" fmla="*/ 0 h 2776917"/>
                  <a:gd name="connsiteX41" fmla="*/ 1486597 w 2645944"/>
                  <a:gd name="connsiteY41" fmla="*/ 0 h 2776917"/>
                  <a:gd name="connsiteX42" fmla="*/ 1576316 w 2645944"/>
                  <a:gd name="connsiteY42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66289 w 2619984"/>
                  <a:gd name="connsiteY9" fmla="*/ 2446396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5185 w 2619984"/>
                  <a:gd name="connsiteY9" fmla="*/ 2593044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731128"/>
                  <a:gd name="connsiteY0" fmla="*/ 29716 h 2801358"/>
                  <a:gd name="connsiteX1" fmla="*/ 1818939 w 2731128"/>
                  <a:gd name="connsiteY1" fmla="*/ 176579 h 2801358"/>
                  <a:gd name="connsiteX2" fmla="*/ 2097809 w 2731128"/>
                  <a:gd name="connsiteY2" fmla="*/ 361731 h 2801358"/>
                  <a:gd name="connsiteX3" fmla="*/ 2502398 w 2731128"/>
                  <a:gd name="connsiteY3" fmla="*/ 974330 h 2801358"/>
                  <a:gd name="connsiteX4" fmla="*/ 2593831 w 2731128"/>
                  <a:gd name="connsiteY4" fmla="*/ 1389777 h 2801358"/>
                  <a:gd name="connsiteX5" fmla="*/ 2619547 w 2731128"/>
                  <a:gd name="connsiteY5" fmla="*/ 2749838 h 2801358"/>
                  <a:gd name="connsiteX6" fmla="*/ 2604118 w 2731128"/>
                  <a:gd name="connsiteY6" fmla="*/ 2765267 h 2801358"/>
                  <a:gd name="connsiteX7" fmla="*/ 2594403 w 2731128"/>
                  <a:gd name="connsiteY7" fmla="*/ 2764696 h 2801358"/>
                  <a:gd name="connsiteX8" fmla="*/ 782385 w 2731128"/>
                  <a:gd name="connsiteY8" fmla="*/ 2801358 h 2801358"/>
                  <a:gd name="connsiteX9" fmla="*/ 5185 w 2731128"/>
                  <a:gd name="connsiteY9" fmla="*/ 2593044 h 2801358"/>
                  <a:gd name="connsiteX10" fmla="*/ 266298 w 2731128"/>
                  <a:gd name="connsiteY10" fmla="*/ 2153811 h 2801358"/>
                  <a:gd name="connsiteX11" fmla="*/ 269155 w 2731128"/>
                  <a:gd name="connsiteY11" fmla="*/ 2152668 h 2801358"/>
                  <a:gd name="connsiteX12" fmla="*/ 543453 w 2731128"/>
                  <a:gd name="connsiteY12" fmla="*/ 2153240 h 2801358"/>
                  <a:gd name="connsiteX13" fmla="*/ 549739 w 2731128"/>
                  <a:gd name="connsiteY13" fmla="*/ 2155526 h 2801358"/>
                  <a:gd name="connsiteX14" fmla="*/ 747462 w 2731128"/>
                  <a:gd name="connsiteY14" fmla="*/ 2181813 h 2801358"/>
                  <a:gd name="connsiteX15" fmla="*/ 750891 w 2731128"/>
                  <a:gd name="connsiteY15" fmla="*/ 2181813 h 2801358"/>
                  <a:gd name="connsiteX16" fmla="*/ 763463 w 2731128"/>
                  <a:gd name="connsiteY16" fmla="*/ 2156097 h 2801358"/>
                  <a:gd name="connsiteX17" fmla="*/ 753748 w 2731128"/>
                  <a:gd name="connsiteY17" fmla="*/ 2143525 h 2801358"/>
                  <a:gd name="connsiteX18" fmla="*/ 694317 w 2731128"/>
                  <a:gd name="connsiteY18" fmla="*/ 2010376 h 2801358"/>
                  <a:gd name="connsiteX19" fmla="*/ 665173 w 2731128"/>
                  <a:gd name="connsiteY19" fmla="*/ 1980661 h 2801358"/>
                  <a:gd name="connsiteX20" fmla="*/ 641172 w 2731128"/>
                  <a:gd name="connsiteY20" fmla="*/ 1970946 h 2801358"/>
                  <a:gd name="connsiteX21" fmla="*/ 555454 w 2731128"/>
                  <a:gd name="connsiteY21" fmla="*/ 1953231 h 2801358"/>
                  <a:gd name="connsiteX22" fmla="*/ 306299 w 2731128"/>
                  <a:gd name="connsiteY22" fmla="*/ 1973232 h 2801358"/>
                  <a:gd name="connsiteX23" fmla="*/ 70289 w 2731128"/>
                  <a:gd name="connsiteY23" fmla="*/ 1953802 h 2801358"/>
                  <a:gd name="connsiteX24" fmla="*/ 133149 w 2731128"/>
                  <a:gd name="connsiteY24" fmla="*/ 1856655 h 2801358"/>
                  <a:gd name="connsiteX25" fmla="*/ 127434 w 2731128"/>
                  <a:gd name="connsiteY25" fmla="*/ 1732078 h 2801358"/>
                  <a:gd name="connsiteX26" fmla="*/ 0 w 2731128"/>
                  <a:gd name="connsiteY26" fmla="*/ 1622930 h 2801358"/>
                  <a:gd name="connsiteX27" fmla="*/ 205724 w 2731128"/>
                  <a:gd name="connsiteY27" fmla="*/ 1596072 h 2801358"/>
                  <a:gd name="connsiteX28" fmla="*/ 257154 w 2731128"/>
                  <a:gd name="connsiteY28" fmla="*/ 1580071 h 2801358"/>
                  <a:gd name="connsiteX29" fmla="*/ 358873 w 2731128"/>
                  <a:gd name="connsiteY29" fmla="*/ 1557213 h 2801358"/>
                  <a:gd name="connsiteX30" fmla="*/ 389732 w 2731128"/>
                  <a:gd name="connsiteY30" fmla="*/ 1545212 h 2801358"/>
                  <a:gd name="connsiteX31" fmla="*/ 496594 w 2731128"/>
                  <a:gd name="connsiteY31" fmla="*/ 1495496 h 2801358"/>
                  <a:gd name="connsiteX32" fmla="*/ 561168 w 2731128"/>
                  <a:gd name="connsiteY32" fmla="*/ 1446922 h 2801358"/>
                  <a:gd name="connsiteX33" fmla="*/ 588598 w 2731128"/>
                  <a:gd name="connsiteY33" fmla="*/ 1332060 h 2801358"/>
                  <a:gd name="connsiteX34" fmla="*/ 595456 w 2731128"/>
                  <a:gd name="connsiteY34" fmla="*/ 1076048 h 2801358"/>
                  <a:gd name="connsiteX35" fmla="*/ 586884 w 2731128"/>
                  <a:gd name="connsiteY35" fmla="*/ 886897 h 2801358"/>
                  <a:gd name="connsiteX36" fmla="*/ 614313 w 2731128"/>
                  <a:gd name="connsiteY36" fmla="*/ 677745 h 2801358"/>
                  <a:gd name="connsiteX37" fmla="*/ 710318 w 2731128"/>
                  <a:gd name="connsiteY37" fmla="*/ 530881 h 2801358"/>
                  <a:gd name="connsiteX38" fmla="*/ 770320 w 2731128"/>
                  <a:gd name="connsiteY38" fmla="*/ 472021 h 2801358"/>
                  <a:gd name="connsiteX39" fmla="*/ 1458923 w 2731128"/>
                  <a:gd name="connsiteY39" fmla="*/ 0 h 2801358"/>
                  <a:gd name="connsiteX40" fmla="*/ 1460637 w 2731128"/>
                  <a:gd name="connsiteY40" fmla="*/ 0 h 2801358"/>
                  <a:gd name="connsiteX41" fmla="*/ 1550356 w 2731128"/>
                  <a:gd name="connsiteY41" fmla="*/ 29716 h 2801358"/>
                  <a:gd name="connsiteX0" fmla="*/ 1550356 w 2740446"/>
                  <a:gd name="connsiteY0" fmla="*/ 29716 h 3583481"/>
                  <a:gd name="connsiteX1" fmla="*/ 1818939 w 2740446"/>
                  <a:gd name="connsiteY1" fmla="*/ 176579 h 3583481"/>
                  <a:gd name="connsiteX2" fmla="*/ 2097809 w 2740446"/>
                  <a:gd name="connsiteY2" fmla="*/ 361731 h 3583481"/>
                  <a:gd name="connsiteX3" fmla="*/ 2502398 w 2740446"/>
                  <a:gd name="connsiteY3" fmla="*/ 974330 h 3583481"/>
                  <a:gd name="connsiteX4" fmla="*/ 2593831 w 2740446"/>
                  <a:gd name="connsiteY4" fmla="*/ 1389777 h 3583481"/>
                  <a:gd name="connsiteX5" fmla="*/ 2619547 w 2740446"/>
                  <a:gd name="connsiteY5" fmla="*/ 2749838 h 3583481"/>
                  <a:gd name="connsiteX6" fmla="*/ 2604118 w 2740446"/>
                  <a:gd name="connsiteY6" fmla="*/ 2765267 h 3583481"/>
                  <a:gd name="connsiteX7" fmla="*/ 2606624 w 2740446"/>
                  <a:gd name="connsiteY7" fmla="*/ 3583481 h 3583481"/>
                  <a:gd name="connsiteX8" fmla="*/ 782385 w 2740446"/>
                  <a:gd name="connsiteY8" fmla="*/ 2801358 h 3583481"/>
                  <a:gd name="connsiteX9" fmla="*/ 5185 w 2740446"/>
                  <a:gd name="connsiteY9" fmla="*/ 2593044 h 3583481"/>
                  <a:gd name="connsiteX10" fmla="*/ 266298 w 2740446"/>
                  <a:gd name="connsiteY10" fmla="*/ 2153811 h 3583481"/>
                  <a:gd name="connsiteX11" fmla="*/ 269155 w 2740446"/>
                  <a:gd name="connsiteY11" fmla="*/ 2152668 h 3583481"/>
                  <a:gd name="connsiteX12" fmla="*/ 543453 w 2740446"/>
                  <a:gd name="connsiteY12" fmla="*/ 2153240 h 3583481"/>
                  <a:gd name="connsiteX13" fmla="*/ 549739 w 2740446"/>
                  <a:gd name="connsiteY13" fmla="*/ 2155526 h 3583481"/>
                  <a:gd name="connsiteX14" fmla="*/ 747462 w 2740446"/>
                  <a:gd name="connsiteY14" fmla="*/ 2181813 h 3583481"/>
                  <a:gd name="connsiteX15" fmla="*/ 750891 w 2740446"/>
                  <a:gd name="connsiteY15" fmla="*/ 2181813 h 3583481"/>
                  <a:gd name="connsiteX16" fmla="*/ 763463 w 2740446"/>
                  <a:gd name="connsiteY16" fmla="*/ 2156097 h 3583481"/>
                  <a:gd name="connsiteX17" fmla="*/ 753748 w 2740446"/>
                  <a:gd name="connsiteY17" fmla="*/ 2143525 h 3583481"/>
                  <a:gd name="connsiteX18" fmla="*/ 694317 w 2740446"/>
                  <a:gd name="connsiteY18" fmla="*/ 2010376 h 3583481"/>
                  <a:gd name="connsiteX19" fmla="*/ 665173 w 2740446"/>
                  <a:gd name="connsiteY19" fmla="*/ 1980661 h 3583481"/>
                  <a:gd name="connsiteX20" fmla="*/ 641172 w 2740446"/>
                  <a:gd name="connsiteY20" fmla="*/ 1970946 h 3583481"/>
                  <a:gd name="connsiteX21" fmla="*/ 555454 w 2740446"/>
                  <a:gd name="connsiteY21" fmla="*/ 1953231 h 3583481"/>
                  <a:gd name="connsiteX22" fmla="*/ 306299 w 2740446"/>
                  <a:gd name="connsiteY22" fmla="*/ 1973232 h 3583481"/>
                  <a:gd name="connsiteX23" fmla="*/ 70289 w 2740446"/>
                  <a:gd name="connsiteY23" fmla="*/ 1953802 h 3583481"/>
                  <a:gd name="connsiteX24" fmla="*/ 133149 w 2740446"/>
                  <a:gd name="connsiteY24" fmla="*/ 1856655 h 3583481"/>
                  <a:gd name="connsiteX25" fmla="*/ 127434 w 2740446"/>
                  <a:gd name="connsiteY25" fmla="*/ 1732078 h 3583481"/>
                  <a:gd name="connsiteX26" fmla="*/ 0 w 2740446"/>
                  <a:gd name="connsiteY26" fmla="*/ 1622930 h 3583481"/>
                  <a:gd name="connsiteX27" fmla="*/ 205724 w 2740446"/>
                  <a:gd name="connsiteY27" fmla="*/ 1596072 h 3583481"/>
                  <a:gd name="connsiteX28" fmla="*/ 257154 w 2740446"/>
                  <a:gd name="connsiteY28" fmla="*/ 1580071 h 3583481"/>
                  <a:gd name="connsiteX29" fmla="*/ 358873 w 2740446"/>
                  <a:gd name="connsiteY29" fmla="*/ 1557213 h 3583481"/>
                  <a:gd name="connsiteX30" fmla="*/ 389732 w 2740446"/>
                  <a:gd name="connsiteY30" fmla="*/ 1545212 h 3583481"/>
                  <a:gd name="connsiteX31" fmla="*/ 496594 w 2740446"/>
                  <a:gd name="connsiteY31" fmla="*/ 1495496 h 3583481"/>
                  <a:gd name="connsiteX32" fmla="*/ 561168 w 2740446"/>
                  <a:gd name="connsiteY32" fmla="*/ 1446922 h 3583481"/>
                  <a:gd name="connsiteX33" fmla="*/ 588598 w 2740446"/>
                  <a:gd name="connsiteY33" fmla="*/ 1332060 h 3583481"/>
                  <a:gd name="connsiteX34" fmla="*/ 595456 w 2740446"/>
                  <a:gd name="connsiteY34" fmla="*/ 1076048 h 3583481"/>
                  <a:gd name="connsiteX35" fmla="*/ 586884 w 2740446"/>
                  <a:gd name="connsiteY35" fmla="*/ 886897 h 3583481"/>
                  <a:gd name="connsiteX36" fmla="*/ 614313 w 2740446"/>
                  <a:gd name="connsiteY36" fmla="*/ 677745 h 3583481"/>
                  <a:gd name="connsiteX37" fmla="*/ 710318 w 2740446"/>
                  <a:gd name="connsiteY37" fmla="*/ 530881 h 3583481"/>
                  <a:gd name="connsiteX38" fmla="*/ 770320 w 2740446"/>
                  <a:gd name="connsiteY38" fmla="*/ 472021 h 3583481"/>
                  <a:gd name="connsiteX39" fmla="*/ 1458923 w 2740446"/>
                  <a:gd name="connsiteY39" fmla="*/ 0 h 3583481"/>
                  <a:gd name="connsiteX40" fmla="*/ 1460637 w 2740446"/>
                  <a:gd name="connsiteY40" fmla="*/ 0 h 3583481"/>
                  <a:gd name="connsiteX41" fmla="*/ 1550356 w 2740446"/>
                  <a:gd name="connsiteY41" fmla="*/ 29716 h 3583481"/>
                  <a:gd name="connsiteX0" fmla="*/ 1550356 w 2619984"/>
                  <a:gd name="connsiteY0" fmla="*/ 29716 h 3583481"/>
                  <a:gd name="connsiteX1" fmla="*/ 1818939 w 2619984"/>
                  <a:gd name="connsiteY1" fmla="*/ 176579 h 3583481"/>
                  <a:gd name="connsiteX2" fmla="*/ 2097809 w 2619984"/>
                  <a:gd name="connsiteY2" fmla="*/ 361731 h 3583481"/>
                  <a:gd name="connsiteX3" fmla="*/ 2502398 w 2619984"/>
                  <a:gd name="connsiteY3" fmla="*/ 974330 h 3583481"/>
                  <a:gd name="connsiteX4" fmla="*/ 2593831 w 2619984"/>
                  <a:gd name="connsiteY4" fmla="*/ 1389777 h 3583481"/>
                  <a:gd name="connsiteX5" fmla="*/ 2619547 w 2619984"/>
                  <a:gd name="connsiteY5" fmla="*/ 2749838 h 3583481"/>
                  <a:gd name="connsiteX6" fmla="*/ 2604118 w 2619984"/>
                  <a:gd name="connsiteY6" fmla="*/ 2765267 h 3583481"/>
                  <a:gd name="connsiteX7" fmla="*/ 2606624 w 2619984"/>
                  <a:gd name="connsiteY7" fmla="*/ 3583481 h 3583481"/>
                  <a:gd name="connsiteX8" fmla="*/ 782385 w 2619984"/>
                  <a:gd name="connsiteY8" fmla="*/ 2801358 h 3583481"/>
                  <a:gd name="connsiteX9" fmla="*/ 5185 w 2619984"/>
                  <a:gd name="connsiteY9" fmla="*/ 2593044 h 3583481"/>
                  <a:gd name="connsiteX10" fmla="*/ 266298 w 2619984"/>
                  <a:gd name="connsiteY10" fmla="*/ 2153811 h 3583481"/>
                  <a:gd name="connsiteX11" fmla="*/ 269155 w 2619984"/>
                  <a:gd name="connsiteY11" fmla="*/ 2152668 h 3583481"/>
                  <a:gd name="connsiteX12" fmla="*/ 543453 w 2619984"/>
                  <a:gd name="connsiteY12" fmla="*/ 2153240 h 3583481"/>
                  <a:gd name="connsiteX13" fmla="*/ 549739 w 2619984"/>
                  <a:gd name="connsiteY13" fmla="*/ 2155526 h 3583481"/>
                  <a:gd name="connsiteX14" fmla="*/ 747462 w 2619984"/>
                  <a:gd name="connsiteY14" fmla="*/ 2181813 h 3583481"/>
                  <a:gd name="connsiteX15" fmla="*/ 750891 w 2619984"/>
                  <a:gd name="connsiteY15" fmla="*/ 2181813 h 3583481"/>
                  <a:gd name="connsiteX16" fmla="*/ 763463 w 2619984"/>
                  <a:gd name="connsiteY16" fmla="*/ 2156097 h 3583481"/>
                  <a:gd name="connsiteX17" fmla="*/ 753748 w 2619984"/>
                  <a:gd name="connsiteY17" fmla="*/ 2143525 h 3583481"/>
                  <a:gd name="connsiteX18" fmla="*/ 694317 w 2619984"/>
                  <a:gd name="connsiteY18" fmla="*/ 2010376 h 3583481"/>
                  <a:gd name="connsiteX19" fmla="*/ 665173 w 2619984"/>
                  <a:gd name="connsiteY19" fmla="*/ 1980661 h 3583481"/>
                  <a:gd name="connsiteX20" fmla="*/ 641172 w 2619984"/>
                  <a:gd name="connsiteY20" fmla="*/ 1970946 h 3583481"/>
                  <a:gd name="connsiteX21" fmla="*/ 555454 w 2619984"/>
                  <a:gd name="connsiteY21" fmla="*/ 1953231 h 3583481"/>
                  <a:gd name="connsiteX22" fmla="*/ 306299 w 2619984"/>
                  <a:gd name="connsiteY22" fmla="*/ 1973232 h 3583481"/>
                  <a:gd name="connsiteX23" fmla="*/ 70289 w 2619984"/>
                  <a:gd name="connsiteY23" fmla="*/ 1953802 h 3583481"/>
                  <a:gd name="connsiteX24" fmla="*/ 133149 w 2619984"/>
                  <a:gd name="connsiteY24" fmla="*/ 1856655 h 3583481"/>
                  <a:gd name="connsiteX25" fmla="*/ 127434 w 2619984"/>
                  <a:gd name="connsiteY25" fmla="*/ 1732078 h 3583481"/>
                  <a:gd name="connsiteX26" fmla="*/ 0 w 2619984"/>
                  <a:gd name="connsiteY26" fmla="*/ 1622930 h 3583481"/>
                  <a:gd name="connsiteX27" fmla="*/ 205724 w 2619984"/>
                  <a:gd name="connsiteY27" fmla="*/ 1596072 h 3583481"/>
                  <a:gd name="connsiteX28" fmla="*/ 257154 w 2619984"/>
                  <a:gd name="connsiteY28" fmla="*/ 1580071 h 3583481"/>
                  <a:gd name="connsiteX29" fmla="*/ 358873 w 2619984"/>
                  <a:gd name="connsiteY29" fmla="*/ 1557213 h 3583481"/>
                  <a:gd name="connsiteX30" fmla="*/ 389732 w 2619984"/>
                  <a:gd name="connsiteY30" fmla="*/ 1545212 h 3583481"/>
                  <a:gd name="connsiteX31" fmla="*/ 496594 w 2619984"/>
                  <a:gd name="connsiteY31" fmla="*/ 1495496 h 3583481"/>
                  <a:gd name="connsiteX32" fmla="*/ 561168 w 2619984"/>
                  <a:gd name="connsiteY32" fmla="*/ 1446922 h 3583481"/>
                  <a:gd name="connsiteX33" fmla="*/ 588598 w 2619984"/>
                  <a:gd name="connsiteY33" fmla="*/ 1332060 h 3583481"/>
                  <a:gd name="connsiteX34" fmla="*/ 595456 w 2619984"/>
                  <a:gd name="connsiteY34" fmla="*/ 1076048 h 3583481"/>
                  <a:gd name="connsiteX35" fmla="*/ 586884 w 2619984"/>
                  <a:gd name="connsiteY35" fmla="*/ 886897 h 3583481"/>
                  <a:gd name="connsiteX36" fmla="*/ 614313 w 2619984"/>
                  <a:gd name="connsiteY36" fmla="*/ 677745 h 3583481"/>
                  <a:gd name="connsiteX37" fmla="*/ 710318 w 2619984"/>
                  <a:gd name="connsiteY37" fmla="*/ 530881 h 3583481"/>
                  <a:gd name="connsiteX38" fmla="*/ 770320 w 2619984"/>
                  <a:gd name="connsiteY38" fmla="*/ 472021 h 3583481"/>
                  <a:gd name="connsiteX39" fmla="*/ 1458923 w 2619984"/>
                  <a:gd name="connsiteY39" fmla="*/ 0 h 3583481"/>
                  <a:gd name="connsiteX40" fmla="*/ 1460637 w 2619984"/>
                  <a:gd name="connsiteY40" fmla="*/ 0 h 3583481"/>
                  <a:gd name="connsiteX41" fmla="*/ 1550356 w 2619984"/>
                  <a:gd name="connsiteY41" fmla="*/ 29716 h 3583481"/>
                  <a:gd name="connsiteX0" fmla="*/ 1550356 w 2746639"/>
                  <a:gd name="connsiteY0" fmla="*/ 29716 h 3583481"/>
                  <a:gd name="connsiteX1" fmla="*/ 1818939 w 2746639"/>
                  <a:gd name="connsiteY1" fmla="*/ 176579 h 3583481"/>
                  <a:gd name="connsiteX2" fmla="*/ 2097809 w 2746639"/>
                  <a:gd name="connsiteY2" fmla="*/ 361731 h 3583481"/>
                  <a:gd name="connsiteX3" fmla="*/ 2502398 w 2746639"/>
                  <a:gd name="connsiteY3" fmla="*/ 974330 h 3583481"/>
                  <a:gd name="connsiteX4" fmla="*/ 2593831 w 2746639"/>
                  <a:gd name="connsiteY4" fmla="*/ 1389777 h 3583481"/>
                  <a:gd name="connsiteX5" fmla="*/ 2619547 w 2746639"/>
                  <a:gd name="connsiteY5" fmla="*/ 2749838 h 3583481"/>
                  <a:gd name="connsiteX6" fmla="*/ 2606624 w 2746639"/>
                  <a:gd name="connsiteY6" fmla="*/ 3583481 h 3583481"/>
                  <a:gd name="connsiteX7" fmla="*/ 782385 w 2746639"/>
                  <a:gd name="connsiteY7" fmla="*/ 2801358 h 3583481"/>
                  <a:gd name="connsiteX8" fmla="*/ 5185 w 2746639"/>
                  <a:gd name="connsiteY8" fmla="*/ 2593044 h 3583481"/>
                  <a:gd name="connsiteX9" fmla="*/ 266298 w 2746639"/>
                  <a:gd name="connsiteY9" fmla="*/ 2153811 h 3583481"/>
                  <a:gd name="connsiteX10" fmla="*/ 269155 w 2746639"/>
                  <a:gd name="connsiteY10" fmla="*/ 2152668 h 3583481"/>
                  <a:gd name="connsiteX11" fmla="*/ 543453 w 2746639"/>
                  <a:gd name="connsiteY11" fmla="*/ 2153240 h 3583481"/>
                  <a:gd name="connsiteX12" fmla="*/ 549739 w 2746639"/>
                  <a:gd name="connsiteY12" fmla="*/ 2155526 h 3583481"/>
                  <a:gd name="connsiteX13" fmla="*/ 747462 w 2746639"/>
                  <a:gd name="connsiteY13" fmla="*/ 2181813 h 3583481"/>
                  <a:gd name="connsiteX14" fmla="*/ 750891 w 2746639"/>
                  <a:gd name="connsiteY14" fmla="*/ 2181813 h 3583481"/>
                  <a:gd name="connsiteX15" fmla="*/ 763463 w 2746639"/>
                  <a:gd name="connsiteY15" fmla="*/ 2156097 h 3583481"/>
                  <a:gd name="connsiteX16" fmla="*/ 753748 w 2746639"/>
                  <a:gd name="connsiteY16" fmla="*/ 2143525 h 3583481"/>
                  <a:gd name="connsiteX17" fmla="*/ 694317 w 2746639"/>
                  <a:gd name="connsiteY17" fmla="*/ 2010376 h 3583481"/>
                  <a:gd name="connsiteX18" fmla="*/ 665173 w 2746639"/>
                  <a:gd name="connsiteY18" fmla="*/ 1980661 h 3583481"/>
                  <a:gd name="connsiteX19" fmla="*/ 641172 w 2746639"/>
                  <a:gd name="connsiteY19" fmla="*/ 1970946 h 3583481"/>
                  <a:gd name="connsiteX20" fmla="*/ 555454 w 2746639"/>
                  <a:gd name="connsiteY20" fmla="*/ 1953231 h 3583481"/>
                  <a:gd name="connsiteX21" fmla="*/ 306299 w 2746639"/>
                  <a:gd name="connsiteY21" fmla="*/ 1973232 h 3583481"/>
                  <a:gd name="connsiteX22" fmla="*/ 70289 w 2746639"/>
                  <a:gd name="connsiteY22" fmla="*/ 1953802 h 3583481"/>
                  <a:gd name="connsiteX23" fmla="*/ 133149 w 2746639"/>
                  <a:gd name="connsiteY23" fmla="*/ 1856655 h 3583481"/>
                  <a:gd name="connsiteX24" fmla="*/ 127434 w 2746639"/>
                  <a:gd name="connsiteY24" fmla="*/ 1732078 h 3583481"/>
                  <a:gd name="connsiteX25" fmla="*/ 0 w 2746639"/>
                  <a:gd name="connsiteY25" fmla="*/ 1622930 h 3583481"/>
                  <a:gd name="connsiteX26" fmla="*/ 205724 w 2746639"/>
                  <a:gd name="connsiteY26" fmla="*/ 1596072 h 3583481"/>
                  <a:gd name="connsiteX27" fmla="*/ 257154 w 2746639"/>
                  <a:gd name="connsiteY27" fmla="*/ 1580071 h 3583481"/>
                  <a:gd name="connsiteX28" fmla="*/ 358873 w 2746639"/>
                  <a:gd name="connsiteY28" fmla="*/ 1557213 h 3583481"/>
                  <a:gd name="connsiteX29" fmla="*/ 389732 w 2746639"/>
                  <a:gd name="connsiteY29" fmla="*/ 1545212 h 3583481"/>
                  <a:gd name="connsiteX30" fmla="*/ 496594 w 2746639"/>
                  <a:gd name="connsiteY30" fmla="*/ 1495496 h 3583481"/>
                  <a:gd name="connsiteX31" fmla="*/ 561168 w 2746639"/>
                  <a:gd name="connsiteY31" fmla="*/ 1446922 h 3583481"/>
                  <a:gd name="connsiteX32" fmla="*/ 588598 w 2746639"/>
                  <a:gd name="connsiteY32" fmla="*/ 1332060 h 3583481"/>
                  <a:gd name="connsiteX33" fmla="*/ 595456 w 2746639"/>
                  <a:gd name="connsiteY33" fmla="*/ 1076048 h 3583481"/>
                  <a:gd name="connsiteX34" fmla="*/ 586884 w 2746639"/>
                  <a:gd name="connsiteY34" fmla="*/ 886897 h 3583481"/>
                  <a:gd name="connsiteX35" fmla="*/ 614313 w 2746639"/>
                  <a:gd name="connsiteY35" fmla="*/ 677745 h 3583481"/>
                  <a:gd name="connsiteX36" fmla="*/ 710318 w 2746639"/>
                  <a:gd name="connsiteY36" fmla="*/ 530881 h 3583481"/>
                  <a:gd name="connsiteX37" fmla="*/ 770320 w 2746639"/>
                  <a:gd name="connsiteY37" fmla="*/ 472021 h 3583481"/>
                  <a:gd name="connsiteX38" fmla="*/ 1458923 w 2746639"/>
                  <a:gd name="connsiteY38" fmla="*/ 0 h 3583481"/>
                  <a:gd name="connsiteX39" fmla="*/ 1460637 w 2746639"/>
                  <a:gd name="connsiteY39" fmla="*/ 0 h 3583481"/>
                  <a:gd name="connsiteX40" fmla="*/ 1550356 w 2746639"/>
                  <a:gd name="connsiteY40" fmla="*/ 29716 h 3583481"/>
                  <a:gd name="connsiteX0" fmla="*/ 1550356 w 2741348"/>
                  <a:gd name="connsiteY0" fmla="*/ 29716 h 3583481"/>
                  <a:gd name="connsiteX1" fmla="*/ 1818939 w 2741348"/>
                  <a:gd name="connsiteY1" fmla="*/ 176579 h 3583481"/>
                  <a:gd name="connsiteX2" fmla="*/ 2097809 w 2741348"/>
                  <a:gd name="connsiteY2" fmla="*/ 361731 h 3583481"/>
                  <a:gd name="connsiteX3" fmla="*/ 2502398 w 2741348"/>
                  <a:gd name="connsiteY3" fmla="*/ 974330 h 3583481"/>
                  <a:gd name="connsiteX4" fmla="*/ 2593831 w 2741348"/>
                  <a:gd name="connsiteY4" fmla="*/ 1389777 h 3583481"/>
                  <a:gd name="connsiteX5" fmla="*/ 2606624 w 2741348"/>
                  <a:gd name="connsiteY5" fmla="*/ 3583481 h 3583481"/>
                  <a:gd name="connsiteX6" fmla="*/ 782385 w 2741348"/>
                  <a:gd name="connsiteY6" fmla="*/ 2801358 h 3583481"/>
                  <a:gd name="connsiteX7" fmla="*/ 5185 w 2741348"/>
                  <a:gd name="connsiteY7" fmla="*/ 2593044 h 3583481"/>
                  <a:gd name="connsiteX8" fmla="*/ 266298 w 2741348"/>
                  <a:gd name="connsiteY8" fmla="*/ 2153811 h 3583481"/>
                  <a:gd name="connsiteX9" fmla="*/ 269155 w 2741348"/>
                  <a:gd name="connsiteY9" fmla="*/ 2152668 h 3583481"/>
                  <a:gd name="connsiteX10" fmla="*/ 543453 w 2741348"/>
                  <a:gd name="connsiteY10" fmla="*/ 2153240 h 3583481"/>
                  <a:gd name="connsiteX11" fmla="*/ 549739 w 2741348"/>
                  <a:gd name="connsiteY11" fmla="*/ 2155526 h 3583481"/>
                  <a:gd name="connsiteX12" fmla="*/ 747462 w 2741348"/>
                  <a:gd name="connsiteY12" fmla="*/ 2181813 h 3583481"/>
                  <a:gd name="connsiteX13" fmla="*/ 750891 w 2741348"/>
                  <a:gd name="connsiteY13" fmla="*/ 2181813 h 3583481"/>
                  <a:gd name="connsiteX14" fmla="*/ 763463 w 2741348"/>
                  <a:gd name="connsiteY14" fmla="*/ 2156097 h 3583481"/>
                  <a:gd name="connsiteX15" fmla="*/ 753748 w 2741348"/>
                  <a:gd name="connsiteY15" fmla="*/ 2143525 h 3583481"/>
                  <a:gd name="connsiteX16" fmla="*/ 694317 w 2741348"/>
                  <a:gd name="connsiteY16" fmla="*/ 2010376 h 3583481"/>
                  <a:gd name="connsiteX17" fmla="*/ 665173 w 2741348"/>
                  <a:gd name="connsiteY17" fmla="*/ 1980661 h 3583481"/>
                  <a:gd name="connsiteX18" fmla="*/ 641172 w 2741348"/>
                  <a:gd name="connsiteY18" fmla="*/ 1970946 h 3583481"/>
                  <a:gd name="connsiteX19" fmla="*/ 555454 w 2741348"/>
                  <a:gd name="connsiteY19" fmla="*/ 1953231 h 3583481"/>
                  <a:gd name="connsiteX20" fmla="*/ 306299 w 2741348"/>
                  <a:gd name="connsiteY20" fmla="*/ 1973232 h 3583481"/>
                  <a:gd name="connsiteX21" fmla="*/ 70289 w 2741348"/>
                  <a:gd name="connsiteY21" fmla="*/ 1953802 h 3583481"/>
                  <a:gd name="connsiteX22" fmla="*/ 133149 w 2741348"/>
                  <a:gd name="connsiteY22" fmla="*/ 1856655 h 3583481"/>
                  <a:gd name="connsiteX23" fmla="*/ 127434 w 2741348"/>
                  <a:gd name="connsiteY23" fmla="*/ 1732078 h 3583481"/>
                  <a:gd name="connsiteX24" fmla="*/ 0 w 2741348"/>
                  <a:gd name="connsiteY24" fmla="*/ 1622930 h 3583481"/>
                  <a:gd name="connsiteX25" fmla="*/ 205724 w 2741348"/>
                  <a:gd name="connsiteY25" fmla="*/ 1596072 h 3583481"/>
                  <a:gd name="connsiteX26" fmla="*/ 257154 w 2741348"/>
                  <a:gd name="connsiteY26" fmla="*/ 1580071 h 3583481"/>
                  <a:gd name="connsiteX27" fmla="*/ 358873 w 2741348"/>
                  <a:gd name="connsiteY27" fmla="*/ 1557213 h 3583481"/>
                  <a:gd name="connsiteX28" fmla="*/ 389732 w 2741348"/>
                  <a:gd name="connsiteY28" fmla="*/ 1545212 h 3583481"/>
                  <a:gd name="connsiteX29" fmla="*/ 496594 w 2741348"/>
                  <a:gd name="connsiteY29" fmla="*/ 1495496 h 3583481"/>
                  <a:gd name="connsiteX30" fmla="*/ 561168 w 2741348"/>
                  <a:gd name="connsiteY30" fmla="*/ 1446922 h 3583481"/>
                  <a:gd name="connsiteX31" fmla="*/ 588598 w 2741348"/>
                  <a:gd name="connsiteY31" fmla="*/ 1332060 h 3583481"/>
                  <a:gd name="connsiteX32" fmla="*/ 595456 w 2741348"/>
                  <a:gd name="connsiteY32" fmla="*/ 1076048 h 3583481"/>
                  <a:gd name="connsiteX33" fmla="*/ 586884 w 2741348"/>
                  <a:gd name="connsiteY33" fmla="*/ 886897 h 3583481"/>
                  <a:gd name="connsiteX34" fmla="*/ 614313 w 2741348"/>
                  <a:gd name="connsiteY34" fmla="*/ 677745 h 3583481"/>
                  <a:gd name="connsiteX35" fmla="*/ 710318 w 2741348"/>
                  <a:gd name="connsiteY35" fmla="*/ 530881 h 3583481"/>
                  <a:gd name="connsiteX36" fmla="*/ 770320 w 2741348"/>
                  <a:gd name="connsiteY36" fmla="*/ 472021 h 3583481"/>
                  <a:gd name="connsiteX37" fmla="*/ 1458923 w 2741348"/>
                  <a:gd name="connsiteY37" fmla="*/ 0 h 3583481"/>
                  <a:gd name="connsiteX38" fmla="*/ 1460637 w 2741348"/>
                  <a:gd name="connsiteY38" fmla="*/ 0 h 3583481"/>
                  <a:gd name="connsiteX39" fmla="*/ 1550356 w 2741348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782385 w 2627289"/>
                  <a:gd name="connsiteY6" fmla="*/ 2801358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24565 w 2627289"/>
                  <a:gd name="connsiteY6" fmla="*/ 3546819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61227 w 2627289"/>
                  <a:gd name="connsiteY6" fmla="*/ 3571260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76680"/>
                  <a:gd name="connsiteY0" fmla="*/ 29716 h 3700834"/>
                  <a:gd name="connsiteX1" fmla="*/ 1818939 w 2676680"/>
                  <a:gd name="connsiteY1" fmla="*/ 176579 h 3700834"/>
                  <a:gd name="connsiteX2" fmla="*/ 2097809 w 2676680"/>
                  <a:gd name="connsiteY2" fmla="*/ 361731 h 3700834"/>
                  <a:gd name="connsiteX3" fmla="*/ 2502398 w 2676680"/>
                  <a:gd name="connsiteY3" fmla="*/ 974330 h 3700834"/>
                  <a:gd name="connsiteX4" fmla="*/ 2593831 w 2676680"/>
                  <a:gd name="connsiteY4" fmla="*/ 1389777 h 3700834"/>
                  <a:gd name="connsiteX5" fmla="*/ 2606624 w 2676680"/>
                  <a:gd name="connsiteY5" fmla="*/ 3583481 h 3700834"/>
                  <a:gd name="connsiteX6" fmla="*/ 1655413 w 2676680"/>
                  <a:gd name="connsiteY6" fmla="*/ 3351860 h 3700834"/>
                  <a:gd name="connsiteX7" fmla="*/ 1258993 w 2676680"/>
                  <a:gd name="connsiteY7" fmla="*/ 2923564 h 3700834"/>
                  <a:gd name="connsiteX8" fmla="*/ 5185 w 2676680"/>
                  <a:gd name="connsiteY8" fmla="*/ 2593044 h 3700834"/>
                  <a:gd name="connsiteX9" fmla="*/ 266298 w 2676680"/>
                  <a:gd name="connsiteY9" fmla="*/ 2153811 h 3700834"/>
                  <a:gd name="connsiteX10" fmla="*/ 269155 w 2676680"/>
                  <a:gd name="connsiteY10" fmla="*/ 2152668 h 3700834"/>
                  <a:gd name="connsiteX11" fmla="*/ 543453 w 2676680"/>
                  <a:gd name="connsiteY11" fmla="*/ 2153240 h 3700834"/>
                  <a:gd name="connsiteX12" fmla="*/ 549739 w 2676680"/>
                  <a:gd name="connsiteY12" fmla="*/ 2155526 h 3700834"/>
                  <a:gd name="connsiteX13" fmla="*/ 747462 w 2676680"/>
                  <a:gd name="connsiteY13" fmla="*/ 2181813 h 3700834"/>
                  <a:gd name="connsiteX14" fmla="*/ 750891 w 2676680"/>
                  <a:gd name="connsiteY14" fmla="*/ 2181813 h 3700834"/>
                  <a:gd name="connsiteX15" fmla="*/ 763463 w 2676680"/>
                  <a:gd name="connsiteY15" fmla="*/ 2156097 h 3700834"/>
                  <a:gd name="connsiteX16" fmla="*/ 753748 w 2676680"/>
                  <a:gd name="connsiteY16" fmla="*/ 2143525 h 3700834"/>
                  <a:gd name="connsiteX17" fmla="*/ 694317 w 2676680"/>
                  <a:gd name="connsiteY17" fmla="*/ 2010376 h 3700834"/>
                  <a:gd name="connsiteX18" fmla="*/ 665173 w 2676680"/>
                  <a:gd name="connsiteY18" fmla="*/ 1980661 h 3700834"/>
                  <a:gd name="connsiteX19" fmla="*/ 641172 w 2676680"/>
                  <a:gd name="connsiteY19" fmla="*/ 1970946 h 3700834"/>
                  <a:gd name="connsiteX20" fmla="*/ 555454 w 2676680"/>
                  <a:gd name="connsiteY20" fmla="*/ 1953231 h 3700834"/>
                  <a:gd name="connsiteX21" fmla="*/ 306299 w 2676680"/>
                  <a:gd name="connsiteY21" fmla="*/ 1973232 h 3700834"/>
                  <a:gd name="connsiteX22" fmla="*/ 70289 w 2676680"/>
                  <a:gd name="connsiteY22" fmla="*/ 1953802 h 3700834"/>
                  <a:gd name="connsiteX23" fmla="*/ 133149 w 2676680"/>
                  <a:gd name="connsiteY23" fmla="*/ 1856655 h 3700834"/>
                  <a:gd name="connsiteX24" fmla="*/ 127434 w 2676680"/>
                  <a:gd name="connsiteY24" fmla="*/ 1732078 h 3700834"/>
                  <a:gd name="connsiteX25" fmla="*/ 0 w 2676680"/>
                  <a:gd name="connsiteY25" fmla="*/ 1622930 h 3700834"/>
                  <a:gd name="connsiteX26" fmla="*/ 205724 w 2676680"/>
                  <a:gd name="connsiteY26" fmla="*/ 1596072 h 3700834"/>
                  <a:gd name="connsiteX27" fmla="*/ 257154 w 2676680"/>
                  <a:gd name="connsiteY27" fmla="*/ 1580071 h 3700834"/>
                  <a:gd name="connsiteX28" fmla="*/ 358873 w 2676680"/>
                  <a:gd name="connsiteY28" fmla="*/ 1557213 h 3700834"/>
                  <a:gd name="connsiteX29" fmla="*/ 389732 w 2676680"/>
                  <a:gd name="connsiteY29" fmla="*/ 1545212 h 3700834"/>
                  <a:gd name="connsiteX30" fmla="*/ 496594 w 2676680"/>
                  <a:gd name="connsiteY30" fmla="*/ 1495496 h 3700834"/>
                  <a:gd name="connsiteX31" fmla="*/ 561168 w 2676680"/>
                  <a:gd name="connsiteY31" fmla="*/ 1446922 h 3700834"/>
                  <a:gd name="connsiteX32" fmla="*/ 588598 w 2676680"/>
                  <a:gd name="connsiteY32" fmla="*/ 1332060 h 3700834"/>
                  <a:gd name="connsiteX33" fmla="*/ 595456 w 2676680"/>
                  <a:gd name="connsiteY33" fmla="*/ 1076048 h 3700834"/>
                  <a:gd name="connsiteX34" fmla="*/ 586884 w 2676680"/>
                  <a:gd name="connsiteY34" fmla="*/ 886897 h 3700834"/>
                  <a:gd name="connsiteX35" fmla="*/ 614313 w 2676680"/>
                  <a:gd name="connsiteY35" fmla="*/ 677745 h 3700834"/>
                  <a:gd name="connsiteX36" fmla="*/ 710318 w 2676680"/>
                  <a:gd name="connsiteY36" fmla="*/ 530881 h 3700834"/>
                  <a:gd name="connsiteX37" fmla="*/ 770320 w 2676680"/>
                  <a:gd name="connsiteY37" fmla="*/ 472021 h 3700834"/>
                  <a:gd name="connsiteX38" fmla="*/ 1458923 w 2676680"/>
                  <a:gd name="connsiteY38" fmla="*/ 0 h 3700834"/>
                  <a:gd name="connsiteX39" fmla="*/ 1460637 w 2676680"/>
                  <a:gd name="connsiteY39" fmla="*/ 0 h 3700834"/>
                  <a:gd name="connsiteX40" fmla="*/ 1550356 w 2676680"/>
                  <a:gd name="connsiteY40" fmla="*/ 29716 h 3700834"/>
                  <a:gd name="connsiteX0" fmla="*/ 1550356 w 2676680"/>
                  <a:gd name="connsiteY0" fmla="*/ 29716 h 3765404"/>
                  <a:gd name="connsiteX1" fmla="*/ 1818939 w 2676680"/>
                  <a:gd name="connsiteY1" fmla="*/ 176579 h 3765404"/>
                  <a:gd name="connsiteX2" fmla="*/ 2097809 w 2676680"/>
                  <a:gd name="connsiteY2" fmla="*/ 361731 h 3765404"/>
                  <a:gd name="connsiteX3" fmla="*/ 2502398 w 2676680"/>
                  <a:gd name="connsiteY3" fmla="*/ 974330 h 3765404"/>
                  <a:gd name="connsiteX4" fmla="*/ 2593831 w 2676680"/>
                  <a:gd name="connsiteY4" fmla="*/ 1389777 h 3765404"/>
                  <a:gd name="connsiteX5" fmla="*/ 2606624 w 2676680"/>
                  <a:gd name="connsiteY5" fmla="*/ 3583481 h 3765404"/>
                  <a:gd name="connsiteX6" fmla="*/ 1349896 w 2676680"/>
                  <a:gd name="connsiteY6" fmla="*/ 3608495 h 3765404"/>
                  <a:gd name="connsiteX7" fmla="*/ 1258993 w 2676680"/>
                  <a:gd name="connsiteY7" fmla="*/ 2923564 h 3765404"/>
                  <a:gd name="connsiteX8" fmla="*/ 5185 w 2676680"/>
                  <a:gd name="connsiteY8" fmla="*/ 2593044 h 3765404"/>
                  <a:gd name="connsiteX9" fmla="*/ 266298 w 2676680"/>
                  <a:gd name="connsiteY9" fmla="*/ 2153811 h 3765404"/>
                  <a:gd name="connsiteX10" fmla="*/ 269155 w 2676680"/>
                  <a:gd name="connsiteY10" fmla="*/ 2152668 h 3765404"/>
                  <a:gd name="connsiteX11" fmla="*/ 543453 w 2676680"/>
                  <a:gd name="connsiteY11" fmla="*/ 2153240 h 3765404"/>
                  <a:gd name="connsiteX12" fmla="*/ 549739 w 2676680"/>
                  <a:gd name="connsiteY12" fmla="*/ 2155526 h 3765404"/>
                  <a:gd name="connsiteX13" fmla="*/ 747462 w 2676680"/>
                  <a:gd name="connsiteY13" fmla="*/ 2181813 h 3765404"/>
                  <a:gd name="connsiteX14" fmla="*/ 750891 w 2676680"/>
                  <a:gd name="connsiteY14" fmla="*/ 2181813 h 3765404"/>
                  <a:gd name="connsiteX15" fmla="*/ 763463 w 2676680"/>
                  <a:gd name="connsiteY15" fmla="*/ 2156097 h 3765404"/>
                  <a:gd name="connsiteX16" fmla="*/ 753748 w 2676680"/>
                  <a:gd name="connsiteY16" fmla="*/ 2143525 h 3765404"/>
                  <a:gd name="connsiteX17" fmla="*/ 694317 w 2676680"/>
                  <a:gd name="connsiteY17" fmla="*/ 2010376 h 3765404"/>
                  <a:gd name="connsiteX18" fmla="*/ 665173 w 2676680"/>
                  <a:gd name="connsiteY18" fmla="*/ 1980661 h 3765404"/>
                  <a:gd name="connsiteX19" fmla="*/ 641172 w 2676680"/>
                  <a:gd name="connsiteY19" fmla="*/ 1970946 h 3765404"/>
                  <a:gd name="connsiteX20" fmla="*/ 555454 w 2676680"/>
                  <a:gd name="connsiteY20" fmla="*/ 1953231 h 3765404"/>
                  <a:gd name="connsiteX21" fmla="*/ 306299 w 2676680"/>
                  <a:gd name="connsiteY21" fmla="*/ 1973232 h 3765404"/>
                  <a:gd name="connsiteX22" fmla="*/ 70289 w 2676680"/>
                  <a:gd name="connsiteY22" fmla="*/ 1953802 h 3765404"/>
                  <a:gd name="connsiteX23" fmla="*/ 133149 w 2676680"/>
                  <a:gd name="connsiteY23" fmla="*/ 1856655 h 3765404"/>
                  <a:gd name="connsiteX24" fmla="*/ 127434 w 2676680"/>
                  <a:gd name="connsiteY24" fmla="*/ 1732078 h 3765404"/>
                  <a:gd name="connsiteX25" fmla="*/ 0 w 2676680"/>
                  <a:gd name="connsiteY25" fmla="*/ 1622930 h 3765404"/>
                  <a:gd name="connsiteX26" fmla="*/ 205724 w 2676680"/>
                  <a:gd name="connsiteY26" fmla="*/ 1596072 h 3765404"/>
                  <a:gd name="connsiteX27" fmla="*/ 257154 w 2676680"/>
                  <a:gd name="connsiteY27" fmla="*/ 1580071 h 3765404"/>
                  <a:gd name="connsiteX28" fmla="*/ 358873 w 2676680"/>
                  <a:gd name="connsiteY28" fmla="*/ 1557213 h 3765404"/>
                  <a:gd name="connsiteX29" fmla="*/ 389732 w 2676680"/>
                  <a:gd name="connsiteY29" fmla="*/ 1545212 h 3765404"/>
                  <a:gd name="connsiteX30" fmla="*/ 496594 w 2676680"/>
                  <a:gd name="connsiteY30" fmla="*/ 1495496 h 3765404"/>
                  <a:gd name="connsiteX31" fmla="*/ 561168 w 2676680"/>
                  <a:gd name="connsiteY31" fmla="*/ 1446922 h 3765404"/>
                  <a:gd name="connsiteX32" fmla="*/ 588598 w 2676680"/>
                  <a:gd name="connsiteY32" fmla="*/ 1332060 h 3765404"/>
                  <a:gd name="connsiteX33" fmla="*/ 595456 w 2676680"/>
                  <a:gd name="connsiteY33" fmla="*/ 1076048 h 3765404"/>
                  <a:gd name="connsiteX34" fmla="*/ 586884 w 2676680"/>
                  <a:gd name="connsiteY34" fmla="*/ 886897 h 3765404"/>
                  <a:gd name="connsiteX35" fmla="*/ 614313 w 2676680"/>
                  <a:gd name="connsiteY35" fmla="*/ 677745 h 3765404"/>
                  <a:gd name="connsiteX36" fmla="*/ 710318 w 2676680"/>
                  <a:gd name="connsiteY36" fmla="*/ 530881 h 3765404"/>
                  <a:gd name="connsiteX37" fmla="*/ 770320 w 2676680"/>
                  <a:gd name="connsiteY37" fmla="*/ 472021 h 3765404"/>
                  <a:gd name="connsiteX38" fmla="*/ 1458923 w 2676680"/>
                  <a:gd name="connsiteY38" fmla="*/ 0 h 3765404"/>
                  <a:gd name="connsiteX39" fmla="*/ 1460637 w 2676680"/>
                  <a:gd name="connsiteY39" fmla="*/ 0 h 3765404"/>
                  <a:gd name="connsiteX40" fmla="*/ 1550356 w 2676680"/>
                  <a:gd name="connsiteY40" fmla="*/ 29716 h 3765404"/>
                  <a:gd name="connsiteX0" fmla="*/ 1550356 w 2676680"/>
                  <a:gd name="connsiteY0" fmla="*/ 29716 h 3732707"/>
                  <a:gd name="connsiteX1" fmla="*/ 1818939 w 2676680"/>
                  <a:gd name="connsiteY1" fmla="*/ 176579 h 3732707"/>
                  <a:gd name="connsiteX2" fmla="*/ 2097809 w 2676680"/>
                  <a:gd name="connsiteY2" fmla="*/ 361731 h 3732707"/>
                  <a:gd name="connsiteX3" fmla="*/ 2502398 w 2676680"/>
                  <a:gd name="connsiteY3" fmla="*/ 974330 h 3732707"/>
                  <a:gd name="connsiteX4" fmla="*/ 2593831 w 2676680"/>
                  <a:gd name="connsiteY4" fmla="*/ 1389777 h 3732707"/>
                  <a:gd name="connsiteX5" fmla="*/ 2606624 w 2676680"/>
                  <a:gd name="connsiteY5" fmla="*/ 3583481 h 3732707"/>
                  <a:gd name="connsiteX6" fmla="*/ 1349896 w 2676680"/>
                  <a:gd name="connsiteY6" fmla="*/ 3608495 h 3732707"/>
                  <a:gd name="connsiteX7" fmla="*/ 1258993 w 2676680"/>
                  <a:gd name="connsiteY7" fmla="*/ 2923564 h 3732707"/>
                  <a:gd name="connsiteX8" fmla="*/ 5185 w 2676680"/>
                  <a:gd name="connsiteY8" fmla="*/ 2593044 h 3732707"/>
                  <a:gd name="connsiteX9" fmla="*/ 266298 w 2676680"/>
                  <a:gd name="connsiteY9" fmla="*/ 2153811 h 3732707"/>
                  <a:gd name="connsiteX10" fmla="*/ 269155 w 2676680"/>
                  <a:gd name="connsiteY10" fmla="*/ 2152668 h 3732707"/>
                  <a:gd name="connsiteX11" fmla="*/ 543453 w 2676680"/>
                  <a:gd name="connsiteY11" fmla="*/ 2153240 h 3732707"/>
                  <a:gd name="connsiteX12" fmla="*/ 549739 w 2676680"/>
                  <a:gd name="connsiteY12" fmla="*/ 2155526 h 3732707"/>
                  <a:gd name="connsiteX13" fmla="*/ 747462 w 2676680"/>
                  <a:gd name="connsiteY13" fmla="*/ 2181813 h 3732707"/>
                  <a:gd name="connsiteX14" fmla="*/ 750891 w 2676680"/>
                  <a:gd name="connsiteY14" fmla="*/ 2181813 h 3732707"/>
                  <a:gd name="connsiteX15" fmla="*/ 763463 w 2676680"/>
                  <a:gd name="connsiteY15" fmla="*/ 2156097 h 3732707"/>
                  <a:gd name="connsiteX16" fmla="*/ 753748 w 2676680"/>
                  <a:gd name="connsiteY16" fmla="*/ 2143525 h 3732707"/>
                  <a:gd name="connsiteX17" fmla="*/ 694317 w 2676680"/>
                  <a:gd name="connsiteY17" fmla="*/ 2010376 h 3732707"/>
                  <a:gd name="connsiteX18" fmla="*/ 665173 w 2676680"/>
                  <a:gd name="connsiteY18" fmla="*/ 1980661 h 3732707"/>
                  <a:gd name="connsiteX19" fmla="*/ 641172 w 2676680"/>
                  <a:gd name="connsiteY19" fmla="*/ 1970946 h 3732707"/>
                  <a:gd name="connsiteX20" fmla="*/ 555454 w 2676680"/>
                  <a:gd name="connsiteY20" fmla="*/ 1953231 h 3732707"/>
                  <a:gd name="connsiteX21" fmla="*/ 306299 w 2676680"/>
                  <a:gd name="connsiteY21" fmla="*/ 1973232 h 3732707"/>
                  <a:gd name="connsiteX22" fmla="*/ 70289 w 2676680"/>
                  <a:gd name="connsiteY22" fmla="*/ 1953802 h 3732707"/>
                  <a:gd name="connsiteX23" fmla="*/ 133149 w 2676680"/>
                  <a:gd name="connsiteY23" fmla="*/ 1856655 h 3732707"/>
                  <a:gd name="connsiteX24" fmla="*/ 127434 w 2676680"/>
                  <a:gd name="connsiteY24" fmla="*/ 1732078 h 3732707"/>
                  <a:gd name="connsiteX25" fmla="*/ 0 w 2676680"/>
                  <a:gd name="connsiteY25" fmla="*/ 1622930 h 3732707"/>
                  <a:gd name="connsiteX26" fmla="*/ 205724 w 2676680"/>
                  <a:gd name="connsiteY26" fmla="*/ 1596072 h 3732707"/>
                  <a:gd name="connsiteX27" fmla="*/ 257154 w 2676680"/>
                  <a:gd name="connsiteY27" fmla="*/ 1580071 h 3732707"/>
                  <a:gd name="connsiteX28" fmla="*/ 358873 w 2676680"/>
                  <a:gd name="connsiteY28" fmla="*/ 1557213 h 3732707"/>
                  <a:gd name="connsiteX29" fmla="*/ 389732 w 2676680"/>
                  <a:gd name="connsiteY29" fmla="*/ 1545212 h 3732707"/>
                  <a:gd name="connsiteX30" fmla="*/ 496594 w 2676680"/>
                  <a:gd name="connsiteY30" fmla="*/ 1495496 h 3732707"/>
                  <a:gd name="connsiteX31" fmla="*/ 561168 w 2676680"/>
                  <a:gd name="connsiteY31" fmla="*/ 1446922 h 3732707"/>
                  <a:gd name="connsiteX32" fmla="*/ 588598 w 2676680"/>
                  <a:gd name="connsiteY32" fmla="*/ 1332060 h 3732707"/>
                  <a:gd name="connsiteX33" fmla="*/ 595456 w 2676680"/>
                  <a:gd name="connsiteY33" fmla="*/ 1076048 h 3732707"/>
                  <a:gd name="connsiteX34" fmla="*/ 586884 w 2676680"/>
                  <a:gd name="connsiteY34" fmla="*/ 886897 h 3732707"/>
                  <a:gd name="connsiteX35" fmla="*/ 614313 w 2676680"/>
                  <a:gd name="connsiteY35" fmla="*/ 677745 h 3732707"/>
                  <a:gd name="connsiteX36" fmla="*/ 710318 w 2676680"/>
                  <a:gd name="connsiteY36" fmla="*/ 530881 h 3732707"/>
                  <a:gd name="connsiteX37" fmla="*/ 770320 w 2676680"/>
                  <a:gd name="connsiteY37" fmla="*/ 472021 h 3732707"/>
                  <a:gd name="connsiteX38" fmla="*/ 1458923 w 2676680"/>
                  <a:gd name="connsiteY38" fmla="*/ 0 h 3732707"/>
                  <a:gd name="connsiteX39" fmla="*/ 1460637 w 2676680"/>
                  <a:gd name="connsiteY39" fmla="*/ 0 h 3732707"/>
                  <a:gd name="connsiteX40" fmla="*/ 1550356 w 2676680"/>
                  <a:gd name="connsiteY40" fmla="*/ 29716 h 3732707"/>
                  <a:gd name="connsiteX0" fmla="*/ 1550356 w 2676680"/>
                  <a:gd name="connsiteY0" fmla="*/ 29716 h 3608495"/>
                  <a:gd name="connsiteX1" fmla="*/ 1818939 w 2676680"/>
                  <a:gd name="connsiteY1" fmla="*/ 176579 h 3608495"/>
                  <a:gd name="connsiteX2" fmla="*/ 2097809 w 2676680"/>
                  <a:gd name="connsiteY2" fmla="*/ 361731 h 3608495"/>
                  <a:gd name="connsiteX3" fmla="*/ 2502398 w 2676680"/>
                  <a:gd name="connsiteY3" fmla="*/ 974330 h 3608495"/>
                  <a:gd name="connsiteX4" fmla="*/ 2593831 w 2676680"/>
                  <a:gd name="connsiteY4" fmla="*/ 1389777 h 3608495"/>
                  <a:gd name="connsiteX5" fmla="*/ 2606624 w 2676680"/>
                  <a:gd name="connsiteY5" fmla="*/ 3583481 h 3608495"/>
                  <a:gd name="connsiteX6" fmla="*/ 1349896 w 2676680"/>
                  <a:gd name="connsiteY6" fmla="*/ 3608495 h 3608495"/>
                  <a:gd name="connsiteX7" fmla="*/ 1258993 w 2676680"/>
                  <a:gd name="connsiteY7" fmla="*/ 2923564 h 3608495"/>
                  <a:gd name="connsiteX8" fmla="*/ 5185 w 2676680"/>
                  <a:gd name="connsiteY8" fmla="*/ 2593044 h 3608495"/>
                  <a:gd name="connsiteX9" fmla="*/ 266298 w 2676680"/>
                  <a:gd name="connsiteY9" fmla="*/ 2153811 h 3608495"/>
                  <a:gd name="connsiteX10" fmla="*/ 269155 w 2676680"/>
                  <a:gd name="connsiteY10" fmla="*/ 2152668 h 3608495"/>
                  <a:gd name="connsiteX11" fmla="*/ 543453 w 2676680"/>
                  <a:gd name="connsiteY11" fmla="*/ 2153240 h 3608495"/>
                  <a:gd name="connsiteX12" fmla="*/ 549739 w 2676680"/>
                  <a:gd name="connsiteY12" fmla="*/ 2155526 h 3608495"/>
                  <a:gd name="connsiteX13" fmla="*/ 747462 w 2676680"/>
                  <a:gd name="connsiteY13" fmla="*/ 2181813 h 3608495"/>
                  <a:gd name="connsiteX14" fmla="*/ 750891 w 2676680"/>
                  <a:gd name="connsiteY14" fmla="*/ 2181813 h 3608495"/>
                  <a:gd name="connsiteX15" fmla="*/ 763463 w 2676680"/>
                  <a:gd name="connsiteY15" fmla="*/ 2156097 h 3608495"/>
                  <a:gd name="connsiteX16" fmla="*/ 753748 w 2676680"/>
                  <a:gd name="connsiteY16" fmla="*/ 2143525 h 3608495"/>
                  <a:gd name="connsiteX17" fmla="*/ 694317 w 2676680"/>
                  <a:gd name="connsiteY17" fmla="*/ 2010376 h 3608495"/>
                  <a:gd name="connsiteX18" fmla="*/ 665173 w 2676680"/>
                  <a:gd name="connsiteY18" fmla="*/ 1980661 h 3608495"/>
                  <a:gd name="connsiteX19" fmla="*/ 641172 w 2676680"/>
                  <a:gd name="connsiteY19" fmla="*/ 1970946 h 3608495"/>
                  <a:gd name="connsiteX20" fmla="*/ 555454 w 2676680"/>
                  <a:gd name="connsiteY20" fmla="*/ 1953231 h 3608495"/>
                  <a:gd name="connsiteX21" fmla="*/ 306299 w 2676680"/>
                  <a:gd name="connsiteY21" fmla="*/ 1973232 h 3608495"/>
                  <a:gd name="connsiteX22" fmla="*/ 70289 w 2676680"/>
                  <a:gd name="connsiteY22" fmla="*/ 1953802 h 3608495"/>
                  <a:gd name="connsiteX23" fmla="*/ 133149 w 2676680"/>
                  <a:gd name="connsiteY23" fmla="*/ 1856655 h 3608495"/>
                  <a:gd name="connsiteX24" fmla="*/ 127434 w 2676680"/>
                  <a:gd name="connsiteY24" fmla="*/ 1732078 h 3608495"/>
                  <a:gd name="connsiteX25" fmla="*/ 0 w 2676680"/>
                  <a:gd name="connsiteY25" fmla="*/ 1622930 h 3608495"/>
                  <a:gd name="connsiteX26" fmla="*/ 205724 w 2676680"/>
                  <a:gd name="connsiteY26" fmla="*/ 1596072 h 3608495"/>
                  <a:gd name="connsiteX27" fmla="*/ 257154 w 2676680"/>
                  <a:gd name="connsiteY27" fmla="*/ 1580071 h 3608495"/>
                  <a:gd name="connsiteX28" fmla="*/ 358873 w 2676680"/>
                  <a:gd name="connsiteY28" fmla="*/ 1557213 h 3608495"/>
                  <a:gd name="connsiteX29" fmla="*/ 389732 w 2676680"/>
                  <a:gd name="connsiteY29" fmla="*/ 1545212 h 3608495"/>
                  <a:gd name="connsiteX30" fmla="*/ 496594 w 2676680"/>
                  <a:gd name="connsiteY30" fmla="*/ 1495496 h 3608495"/>
                  <a:gd name="connsiteX31" fmla="*/ 561168 w 2676680"/>
                  <a:gd name="connsiteY31" fmla="*/ 1446922 h 3608495"/>
                  <a:gd name="connsiteX32" fmla="*/ 588598 w 2676680"/>
                  <a:gd name="connsiteY32" fmla="*/ 1332060 h 3608495"/>
                  <a:gd name="connsiteX33" fmla="*/ 595456 w 2676680"/>
                  <a:gd name="connsiteY33" fmla="*/ 1076048 h 3608495"/>
                  <a:gd name="connsiteX34" fmla="*/ 586884 w 2676680"/>
                  <a:gd name="connsiteY34" fmla="*/ 886897 h 3608495"/>
                  <a:gd name="connsiteX35" fmla="*/ 614313 w 2676680"/>
                  <a:gd name="connsiteY35" fmla="*/ 677745 h 3608495"/>
                  <a:gd name="connsiteX36" fmla="*/ 710318 w 2676680"/>
                  <a:gd name="connsiteY36" fmla="*/ 530881 h 3608495"/>
                  <a:gd name="connsiteX37" fmla="*/ 770320 w 2676680"/>
                  <a:gd name="connsiteY37" fmla="*/ 472021 h 3608495"/>
                  <a:gd name="connsiteX38" fmla="*/ 1458923 w 2676680"/>
                  <a:gd name="connsiteY38" fmla="*/ 0 h 3608495"/>
                  <a:gd name="connsiteX39" fmla="*/ 1460637 w 2676680"/>
                  <a:gd name="connsiteY39" fmla="*/ 0 h 3608495"/>
                  <a:gd name="connsiteX40" fmla="*/ 1550356 w 2676680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588335"/>
                  <a:gd name="connsiteX1" fmla="*/ 1818939 w 2606624"/>
                  <a:gd name="connsiteY1" fmla="*/ 176579 h 3588335"/>
                  <a:gd name="connsiteX2" fmla="*/ 2097809 w 2606624"/>
                  <a:gd name="connsiteY2" fmla="*/ 361731 h 3588335"/>
                  <a:gd name="connsiteX3" fmla="*/ 2502398 w 2606624"/>
                  <a:gd name="connsiteY3" fmla="*/ 974330 h 3588335"/>
                  <a:gd name="connsiteX4" fmla="*/ 2593831 w 2606624"/>
                  <a:gd name="connsiteY4" fmla="*/ 1389777 h 3588335"/>
                  <a:gd name="connsiteX5" fmla="*/ 2606624 w 2606624"/>
                  <a:gd name="connsiteY5" fmla="*/ 3583481 h 3588335"/>
                  <a:gd name="connsiteX6" fmla="*/ 1508764 w 2606624"/>
                  <a:gd name="connsiteY6" fmla="*/ 3559613 h 3588335"/>
                  <a:gd name="connsiteX7" fmla="*/ 1258993 w 2606624"/>
                  <a:gd name="connsiteY7" fmla="*/ 2923564 h 3588335"/>
                  <a:gd name="connsiteX8" fmla="*/ 5185 w 2606624"/>
                  <a:gd name="connsiteY8" fmla="*/ 2593044 h 3588335"/>
                  <a:gd name="connsiteX9" fmla="*/ 266298 w 2606624"/>
                  <a:gd name="connsiteY9" fmla="*/ 2153811 h 3588335"/>
                  <a:gd name="connsiteX10" fmla="*/ 269155 w 2606624"/>
                  <a:gd name="connsiteY10" fmla="*/ 2152668 h 3588335"/>
                  <a:gd name="connsiteX11" fmla="*/ 543453 w 2606624"/>
                  <a:gd name="connsiteY11" fmla="*/ 2153240 h 3588335"/>
                  <a:gd name="connsiteX12" fmla="*/ 549739 w 2606624"/>
                  <a:gd name="connsiteY12" fmla="*/ 2155526 h 3588335"/>
                  <a:gd name="connsiteX13" fmla="*/ 747462 w 2606624"/>
                  <a:gd name="connsiteY13" fmla="*/ 2181813 h 3588335"/>
                  <a:gd name="connsiteX14" fmla="*/ 750891 w 2606624"/>
                  <a:gd name="connsiteY14" fmla="*/ 2181813 h 3588335"/>
                  <a:gd name="connsiteX15" fmla="*/ 763463 w 2606624"/>
                  <a:gd name="connsiteY15" fmla="*/ 2156097 h 3588335"/>
                  <a:gd name="connsiteX16" fmla="*/ 753748 w 2606624"/>
                  <a:gd name="connsiteY16" fmla="*/ 2143525 h 3588335"/>
                  <a:gd name="connsiteX17" fmla="*/ 694317 w 2606624"/>
                  <a:gd name="connsiteY17" fmla="*/ 2010376 h 3588335"/>
                  <a:gd name="connsiteX18" fmla="*/ 665173 w 2606624"/>
                  <a:gd name="connsiteY18" fmla="*/ 1980661 h 3588335"/>
                  <a:gd name="connsiteX19" fmla="*/ 641172 w 2606624"/>
                  <a:gd name="connsiteY19" fmla="*/ 1970946 h 3588335"/>
                  <a:gd name="connsiteX20" fmla="*/ 555454 w 2606624"/>
                  <a:gd name="connsiteY20" fmla="*/ 1953231 h 3588335"/>
                  <a:gd name="connsiteX21" fmla="*/ 306299 w 2606624"/>
                  <a:gd name="connsiteY21" fmla="*/ 1973232 h 3588335"/>
                  <a:gd name="connsiteX22" fmla="*/ 70289 w 2606624"/>
                  <a:gd name="connsiteY22" fmla="*/ 1953802 h 3588335"/>
                  <a:gd name="connsiteX23" fmla="*/ 133149 w 2606624"/>
                  <a:gd name="connsiteY23" fmla="*/ 1856655 h 3588335"/>
                  <a:gd name="connsiteX24" fmla="*/ 127434 w 2606624"/>
                  <a:gd name="connsiteY24" fmla="*/ 1732078 h 3588335"/>
                  <a:gd name="connsiteX25" fmla="*/ 0 w 2606624"/>
                  <a:gd name="connsiteY25" fmla="*/ 1622930 h 3588335"/>
                  <a:gd name="connsiteX26" fmla="*/ 205724 w 2606624"/>
                  <a:gd name="connsiteY26" fmla="*/ 1596072 h 3588335"/>
                  <a:gd name="connsiteX27" fmla="*/ 257154 w 2606624"/>
                  <a:gd name="connsiteY27" fmla="*/ 1580071 h 3588335"/>
                  <a:gd name="connsiteX28" fmla="*/ 358873 w 2606624"/>
                  <a:gd name="connsiteY28" fmla="*/ 1557213 h 3588335"/>
                  <a:gd name="connsiteX29" fmla="*/ 389732 w 2606624"/>
                  <a:gd name="connsiteY29" fmla="*/ 1545212 h 3588335"/>
                  <a:gd name="connsiteX30" fmla="*/ 496594 w 2606624"/>
                  <a:gd name="connsiteY30" fmla="*/ 1495496 h 3588335"/>
                  <a:gd name="connsiteX31" fmla="*/ 561168 w 2606624"/>
                  <a:gd name="connsiteY31" fmla="*/ 1446922 h 3588335"/>
                  <a:gd name="connsiteX32" fmla="*/ 588598 w 2606624"/>
                  <a:gd name="connsiteY32" fmla="*/ 1332060 h 3588335"/>
                  <a:gd name="connsiteX33" fmla="*/ 595456 w 2606624"/>
                  <a:gd name="connsiteY33" fmla="*/ 1076048 h 3588335"/>
                  <a:gd name="connsiteX34" fmla="*/ 586884 w 2606624"/>
                  <a:gd name="connsiteY34" fmla="*/ 886897 h 3588335"/>
                  <a:gd name="connsiteX35" fmla="*/ 614313 w 2606624"/>
                  <a:gd name="connsiteY35" fmla="*/ 677745 h 3588335"/>
                  <a:gd name="connsiteX36" fmla="*/ 710318 w 2606624"/>
                  <a:gd name="connsiteY36" fmla="*/ 530881 h 3588335"/>
                  <a:gd name="connsiteX37" fmla="*/ 770320 w 2606624"/>
                  <a:gd name="connsiteY37" fmla="*/ 472021 h 3588335"/>
                  <a:gd name="connsiteX38" fmla="*/ 1458923 w 2606624"/>
                  <a:gd name="connsiteY38" fmla="*/ 0 h 3588335"/>
                  <a:gd name="connsiteX39" fmla="*/ 1460637 w 2606624"/>
                  <a:gd name="connsiteY39" fmla="*/ 0 h 3588335"/>
                  <a:gd name="connsiteX40" fmla="*/ 1550356 w 2606624"/>
                  <a:gd name="connsiteY40" fmla="*/ 29716 h 3588335"/>
                  <a:gd name="connsiteX0" fmla="*/ 1550356 w 2606624"/>
                  <a:gd name="connsiteY0" fmla="*/ 29716 h 3636079"/>
                  <a:gd name="connsiteX1" fmla="*/ 1818939 w 2606624"/>
                  <a:gd name="connsiteY1" fmla="*/ 176579 h 3636079"/>
                  <a:gd name="connsiteX2" fmla="*/ 2097809 w 2606624"/>
                  <a:gd name="connsiteY2" fmla="*/ 361731 h 3636079"/>
                  <a:gd name="connsiteX3" fmla="*/ 2502398 w 2606624"/>
                  <a:gd name="connsiteY3" fmla="*/ 974330 h 3636079"/>
                  <a:gd name="connsiteX4" fmla="*/ 2593831 w 2606624"/>
                  <a:gd name="connsiteY4" fmla="*/ 1389777 h 3636079"/>
                  <a:gd name="connsiteX5" fmla="*/ 2606624 w 2606624"/>
                  <a:gd name="connsiteY5" fmla="*/ 3583481 h 3636079"/>
                  <a:gd name="connsiteX6" fmla="*/ 1258993 w 2606624"/>
                  <a:gd name="connsiteY6" fmla="*/ 2923564 h 3636079"/>
                  <a:gd name="connsiteX7" fmla="*/ 5185 w 2606624"/>
                  <a:gd name="connsiteY7" fmla="*/ 2593044 h 3636079"/>
                  <a:gd name="connsiteX8" fmla="*/ 266298 w 2606624"/>
                  <a:gd name="connsiteY8" fmla="*/ 2153811 h 3636079"/>
                  <a:gd name="connsiteX9" fmla="*/ 269155 w 2606624"/>
                  <a:gd name="connsiteY9" fmla="*/ 2152668 h 3636079"/>
                  <a:gd name="connsiteX10" fmla="*/ 543453 w 2606624"/>
                  <a:gd name="connsiteY10" fmla="*/ 2153240 h 3636079"/>
                  <a:gd name="connsiteX11" fmla="*/ 549739 w 2606624"/>
                  <a:gd name="connsiteY11" fmla="*/ 2155526 h 3636079"/>
                  <a:gd name="connsiteX12" fmla="*/ 747462 w 2606624"/>
                  <a:gd name="connsiteY12" fmla="*/ 2181813 h 3636079"/>
                  <a:gd name="connsiteX13" fmla="*/ 750891 w 2606624"/>
                  <a:gd name="connsiteY13" fmla="*/ 2181813 h 3636079"/>
                  <a:gd name="connsiteX14" fmla="*/ 763463 w 2606624"/>
                  <a:gd name="connsiteY14" fmla="*/ 2156097 h 3636079"/>
                  <a:gd name="connsiteX15" fmla="*/ 753748 w 2606624"/>
                  <a:gd name="connsiteY15" fmla="*/ 2143525 h 3636079"/>
                  <a:gd name="connsiteX16" fmla="*/ 694317 w 2606624"/>
                  <a:gd name="connsiteY16" fmla="*/ 2010376 h 3636079"/>
                  <a:gd name="connsiteX17" fmla="*/ 665173 w 2606624"/>
                  <a:gd name="connsiteY17" fmla="*/ 1980661 h 3636079"/>
                  <a:gd name="connsiteX18" fmla="*/ 641172 w 2606624"/>
                  <a:gd name="connsiteY18" fmla="*/ 1970946 h 3636079"/>
                  <a:gd name="connsiteX19" fmla="*/ 555454 w 2606624"/>
                  <a:gd name="connsiteY19" fmla="*/ 1953231 h 3636079"/>
                  <a:gd name="connsiteX20" fmla="*/ 306299 w 2606624"/>
                  <a:gd name="connsiteY20" fmla="*/ 1973232 h 3636079"/>
                  <a:gd name="connsiteX21" fmla="*/ 70289 w 2606624"/>
                  <a:gd name="connsiteY21" fmla="*/ 1953802 h 3636079"/>
                  <a:gd name="connsiteX22" fmla="*/ 133149 w 2606624"/>
                  <a:gd name="connsiteY22" fmla="*/ 1856655 h 3636079"/>
                  <a:gd name="connsiteX23" fmla="*/ 127434 w 2606624"/>
                  <a:gd name="connsiteY23" fmla="*/ 1732078 h 3636079"/>
                  <a:gd name="connsiteX24" fmla="*/ 0 w 2606624"/>
                  <a:gd name="connsiteY24" fmla="*/ 1622930 h 3636079"/>
                  <a:gd name="connsiteX25" fmla="*/ 205724 w 2606624"/>
                  <a:gd name="connsiteY25" fmla="*/ 1596072 h 3636079"/>
                  <a:gd name="connsiteX26" fmla="*/ 257154 w 2606624"/>
                  <a:gd name="connsiteY26" fmla="*/ 1580071 h 3636079"/>
                  <a:gd name="connsiteX27" fmla="*/ 358873 w 2606624"/>
                  <a:gd name="connsiteY27" fmla="*/ 1557213 h 3636079"/>
                  <a:gd name="connsiteX28" fmla="*/ 389732 w 2606624"/>
                  <a:gd name="connsiteY28" fmla="*/ 1545212 h 3636079"/>
                  <a:gd name="connsiteX29" fmla="*/ 496594 w 2606624"/>
                  <a:gd name="connsiteY29" fmla="*/ 1495496 h 3636079"/>
                  <a:gd name="connsiteX30" fmla="*/ 561168 w 2606624"/>
                  <a:gd name="connsiteY30" fmla="*/ 1446922 h 3636079"/>
                  <a:gd name="connsiteX31" fmla="*/ 588598 w 2606624"/>
                  <a:gd name="connsiteY31" fmla="*/ 1332060 h 3636079"/>
                  <a:gd name="connsiteX32" fmla="*/ 595456 w 2606624"/>
                  <a:gd name="connsiteY32" fmla="*/ 1076048 h 3636079"/>
                  <a:gd name="connsiteX33" fmla="*/ 586884 w 2606624"/>
                  <a:gd name="connsiteY33" fmla="*/ 886897 h 3636079"/>
                  <a:gd name="connsiteX34" fmla="*/ 614313 w 2606624"/>
                  <a:gd name="connsiteY34" fmla="*/ 677745 h 3636079"/>
                  <a:gd name="connsiteX35" fmla="*/ 710318 w 2606624"/>
                  <a:gd name="connsiteY35" fmla="*/ 530881 h 3636079"/>
                  <a:gd name="connsiteX36" fmla="*/ 770320 w 2606624"/>
                  <a:gd name="connsiteY36" fmla="*/ 472021 h 3636079"/>
                  <a:gd name="connsiteX37" fmla="*/ 1458923 w 2606624"/>
                  <a:gd name="connsiteY37" fmla="*/ 0 h 3636079"/>
                  <a:gd name="connsiteX38" fmla="*/ 1460637 w 2606624"/>
                  <a:gd name="connsiteY38" fmla="*/ 0 h 3636079"/>
                  <a:gd name="connsiteX39" fmla="*/ 1550356 w 2606624"/>
                  <a:gd name="connsiteY39" fmla="*/ 29716 h 3636079"/>
                  <a:gd name="connsiteX0" fmla="*/ 1550356 w 2618845"/>
                  <a:gd name="connsiteY0" fmla="*/ 29716 h 3090297"/>
                  <a:gd name="connsiteX1" fmla="*/ 1818939 w 2618845"/>
                  <a:gd name="connsiteY1" fmla="*/ 176579 h 3090297"/>
                  <a:gd name="connsiteX2" fmla="*/ 2097809 w 2618845"/>
                  <a:gd name="connsiteY2" fmla="*/ 361731 h 3090297"/>
                  <a:gd name="connsiteX3" fmla="*/ 2502398 w 2618845"/>
                  <a:gd name="connsiteY3" fmla="*/ 974330 h 3090297"/>
                  <a:gd name="connsiteX4" fmla="*/ 2593831 w 2618845"/>
                  <a:gd name="connsiteY4" fmla="*/ 1389777 h 3090297"/>
                  <a:gd name="connsiteX5" fmla="*/ 2618845 w 2618845"/>
                  <a:gd name="connsiteY5" fmla="*/ 2935785 h 3090297"/>
                  <a:gd name="connsiteX6" fmla="*/ 1258993 w 2618845"/>
                  <a:gd name="connsiteY6" fmla="*/ 2923564 h 3090297"/>
                  <a:gd name="connsiteX7" fmla="*/ 5185 w 2618845"/>
                  <a:gd name="connsiteY7" fmla="*/ 2593044 h 3090297"/>
                  <a:gd name="connsiteX8" fmla="*/ 266298 w 2618845"/>
                  <a:gd name="connsiteY8" fmla="*/ 2153811 h 3090297"/>
                  <a:gd name="connsiteX9" fmla="*/ 269155 w 2618845"/>
                  <a:gd name="connsiteY9" fmla="*/ 2152668 h 3090297"/>
                  <a:gd name="connsiteX10" fmla="*/ 543453 w 2618845"/>
                  <a:gd name="connsiteY10" fmla="*/ 2153240 h 3090297"/>
                  <a:gd name="connsiteX11" fmla="*/ 549739 w 2618845"/>
                  <a:gd name="connsiteY11" fmla="*/ 2155526 h 3090297"/>
                  <a:gd name="connsiteX12" fmla="*/ 747462 w 2618845"/>
                  <a:gd name="connsiteY12" fmla="*/ 2181813 h 3090297"/>
                  <a:gd name="connsiteX13" fmla="*/ 750891 w 2618845"/>
                  <a:gd name="connsiteY13" fmla="*/ 2181813 h 3090297"/>
                  <a:gd name="connsiteX14" fmla="*/ 763463 w 2618845"/>
                  <a:gd name="connsiteY14" fmla="*/ 2156097 h 3090297"/>
                  <a:gd name="connsiteX15" fmla="*/ 753748 w 2618845"/>
                  <a:gd name="connsiteY15" fmla="*/ 2143525 h 3090297"/>
                  <a:gd name="connsiteX16" fmla="*/ 694317 w 2618845"/>
                  <a:gd name="connsiteY16" fmla="*/ 2010376 h 3090297"/>
                  <a:gd name="connsiteX17" fmla="*/ 665173 w 2618845"/>
                  <a:gd name="connsiteY17" fmla="*/ 1980661 h 3090297"/>
                  <a:gd name="connsiteX18" fmla="*/ 641172 w 2618845"/>
                  <a:gd name="connsiteY18" fmla="*/ 1970946 h 3090297"/>
                  <a:gd name="connsiteX19" fmla="*/ 555454 w 2618845"/>
                  <a:gd name="connsiteY19" fmla="*/ 1953231 h 3090297"/>
                  <a:gd name="connsiteX20" fmla="*/ 306299 w 2618845"/>
                  <a:gd name="connsiteY20" fmla="*/ 1973232 h 3090297"/>
                  <a:gd name="connsiteX21" fmla="*/ 70289 w 2618845"/>
                  <a:gd name="connsiteY21" fmla="*/ 1953802 h 3090297"/>
                  <a:gd name="connsiteX22" fmla="*/ 133149 w 2618845"/>
                  <a:gd name="connsiteY22" fmla="*/ 1856655 h 3090297"/>
                  <a:gd name="connsiteX23" fmla="*/ 127434 w 2618845"/>
                  <a:gd name="connsiteY23" fmla="*/ 1732078 h 3090297"/>
                  <a:gd name="connsiteX24" fmla="*/ 0 w 2618845"/>
                  <a:gd name="connsiteY24" fmla="*/ 1622930 h 3090297"/>
                  <a:gd name="connsiteX25" fmla="*/ 205724 w 2618845"/>
                  <a:gd name="connsiteY25" fmla="*/ 1596072 h 3090297"/>
                  <a:gd name="connsiteX26" fmla="*/ 257154 w 2618845"/>
                  <a:gd name="connsiteY26" fmla="*/ 1580071 h 3090297"/>
                  <a:gd name="connsiteX27" fmla="*/ 358873 w 2618845"/>
                  <a:gd name="connsiteY27" fmla="*/ 1557213 h 3090297"/>
                  <a:gd name="connsiteX28" fmla="*/ 389732 w 2618845"/>
                  <a:gd name="connsiteY28" fmla="*/ 1545212 h 3090297"/>
                  <a:gd name="connsiteX29" fmla="*/ 496594 w 2618845"/>
                  <a:gd name="connsiteY29" fmla="*/ 1495496 h 3090297"/>
                  <a:gd name="connsiteX30" fmla="*/ 561168 w 2618845"/>
                  <a:gd name="connsiteY30" fmla="*/ 1446922 h 3090297"/>
                  <a:gd name="connsiteX31" fmla="*/ 588598 w 2618845"/>
                  <a:gd name="connsiteY31" fmla="*/ 1332060 h 3090297"/>
                  <a:gd name="connsiteX32" fmla="*/ 595456 w 2618845"/>
                  <a:gd name="connsiteY32" fmla="*/ 1076048 h 3090297"/>
                  <a:gd name="connsiteX33" fmla="*/ 586884 w 2618845"/>
                  <a:gd name="connsiteY33" fmla="*/ 886897 h 3090297"/>
                  <a:gd name="connsiteX34" fmla="*/ 614313 w 2618845"/>
                  <a:gd name="connsiteY34" fmla="*/ 677745 h 3090297"/>
                  <a:gd name="connsiteX35" fmla="*/ 710318 w 2618845"/>
                  <a:gd name="connsiteY35" fmla="*/ 530881 h 3090297"/>
                  <a:gd name="connsiteX36" fmla="*/ 770320 w 2618845"/>
                  <a:gd name="connsiteY36" fmla="*/ 472021 h 3090297"/>
                  <a:gd name="connsiteX37" fmla="*/ 1458923 w 2618845"/>
                  <a:gd name="connsiteY37" fmla="*/ 0 h 3090297"/>
                  <a:gd name="connsiteX38" fmla="*/ 1460637 w 2618845"/>
                  <a:gd name="connsiteY38" fmla="*/ 0 h 3090297"/>
                  <a:gd name="connsiteX39" fmla="*/ 1550356 w 2618845"/>
                  <a:gd name="connsiteY39" fmla="*/ 29716 h 3090297"/>
                  <a:gd name="connsiteX0" fmla="*/ 1550356 w 2618845"/>
                  <a:gd name="connsiteY0" fmla="*/ 29716 h 3302282"/>
                  <a:gd name="connsiteX1" fmla="*/ 1818939 w 2618845"/>
                  <a:gd name="connsiteY1" fmla="*/ 176579 h 3302282"/>
                  <a:gd name="connsiteX2" fmla="*/ 2097809 w 2618845"/>
                  <a:gd name="connsiteY2" fmla="*/ 361731 h 3302282"/>
                  <a:gd name="connsiteX3" fmla="*/ 2502398 w 2618845"/>
                  <a:gd name="connsiteY3" fmla="*/ 974330 h 3302282"/>
                  <a:gd name="connsiteX4" fmla="*/ 2593831 w 2618845"/>
                  <a:gd name="connsiteY4" fmla="*/ 1389777 h 3302282"/>
                  <a:gd name="connsiteX5" fmla="*/ 2618845 w 2618845"/>
                  <a:gd name="connsiteY5" fmla="*/ 3216861 h 3302282"/>
                  <a:gd name="connsiteX6" fmla="*/ 1258993 w 2618845"/>
                  <a:gd name="connsiteY6" fmla="*/ 2923564 h 3302282"/>
                  <a:gd name="connsiteX7" fmla="*/ 5185 w 2618845"/>
                  <a:gd name="connsiteY7" fmla="*/ 2593044 h 3302282"/>
                  <a:gd name="connsiteX8" fmla="*/ 266298 w 2618845"/>
                  <a:gd name="connsiteY8" fmla="*/ 2153811 h 3302282"/>
                  <a:gd name="connsiteX9" fmla="*/ 269155 w 2618845"/>
                  <a:gd name="connsiteY9" fmla="*/ 2152668 h 3302282"/>
                  <a:gd name="connsiteX10" fmla="*/ 543453 w 2618845"/>
                  <a:gd name="connsiteY10" fmla="*/ 2153240 h 3302282"/>
                  <a:gd name="connsiteX11" fmla="*/ 549739 w 2618845"/>
                  <a:gd name="connsiteY11" fmla="*/ 2155526 h 3302282"/>
                  <a:gd name="connsiteX12" fmla="*/ 747462 w 2618845"/>
                  <a:gd name="connsiteY12" fmla="*/ 2181813 h 3302282"/>
                  <a:gd name="connsiteX13" fmla="*/ 750891 w 2618845"/>
                  <a:gd name="connsiteY13" fmla="*/ 2181813 h 3302282"/>
                  <a:gd name="connsiteX14" fmla="*/ 763463 w 2618845"/>
                  <a:gd name="connsiteY14" fmla="*/ 2156097 h 3302282"/>
                  <a:gd name="connsiteX15" fmla="*/ 753748 w 2618845"/>
                  <a:gd name="connsiteY15" fmla="*/ 2143525 h 3302282"/>
                  <a:gd name="connsiteX16" fmla="*/ 694317 w 2618845"/>
                  <a:gd name="connsiteY16" fmla="*/ 2010376 h 3302282"/>
                  <a:gd name="connsiteX17" fmla="*/ 665173 w 2618845"/>
                  <a:gd name="connsiteY17" fmla="*/ 1980661 h 3302282"/>
                  <a:gd name="connsiteX18" fmla="*/ 641172 w 2618845"/>
                  <a:gd name="connsiteY18" fmla="*/ 1970946 h 3302282"/>
                  <a:gd name="connsiteX19" fmla="*/ 555454 w 2618845"/>
                  <a:gd name="connsiteY19" fmla="*/ 1953231 h 3302282"/>
                  <a:gd name="connsiteX20" fmla="*/ 306299 w 2618845"/>
                  <a:gd name="connsiteY20" fmla="*/ 1973232 h 3302282"/>
                  <a:gd name="connsiteX21" fmla="*/ 70289 w 2618845"/>
                  <a:gd name="connsiteY21" fmla="*/ 1953802 h 3302282"/>
                  <a:gd name="connsiteX22" fmla="*/ 133149 w 2618845"/>
                  <a:gd name="connsiteY22" fmla="*/ 1856655 h 3302282"/>
                  <a:gd name="connsiteX23" fmla="*/ 127434 w 2618845"/>
                  <a:gd name="connsiteY23" fmla="*/ 1732078 h 3302282"/>
                  <a:gd name="connsiteX24" fmla="*/ 0 w 2618845"/>
                  <a:gd name="connsiteY24" fmla="*/ 1622930 h 3302282"/>
                  <a:gd name="connsiteX25" fmla="*/ 205724 w 2618845"/>
                  <a:gd name="connsiteY25" fmla="*/ 1596072 h 3302282"/>
                  <a:gd name="connsiteX26" fmla="*/ 257154 w 2618845"/>
                  <a:gd name="connsiteY26" fmla="*/ 1580071 h 3302282"/>
                  <a:gd name="connsiteX27" fmla="*/ 358873 w 2618845"/>
                  <a:gd name="connsiteY27" fmla="*/ 1557213 h 3302282"/>
                  <a:gd name="connsiteX28" fmla="*/ 389732 w 2618845"/>
                  <a:gd name="connsiteY28" fmla="*/ 1545212 h 3302282"/>
                  <a:gd name="connsiteX29" fmla="*/ 496594 w 2618845"/>
                  <a:gd name="connsiteY29" fmla="*/ 1495496 h 3302282"/>
                  <a:gd name="connsiteX30" fmla="*/ 561168 w 2618845"/>
                  <a:gd name="connsiteY30" fmla="*/ 1446922 h 3302282"/>
                  <a:gd name="connsiteX31" fmla="*/ 588598 w 2618845"/>
                  <a:gd name="connsiteY31" fmla="*/ 1332060 h 3302282"/>
                  <a:gd name="connsiteX32" fmla="*/ 595456 w 2618845"/>
                  <a:gd name="connsiteY32" fmla="*/ 1076048 h 3302282"/>
                  <a:gd name="connsiteX33" fmla="*/ 586884 w 2618845"/>
                  <a:gd name="connsiteY33" fmla="*/ 886897 h 3302282"/>
                  <a:gd name="connsiteX34" fmla="*/ 614313 w 2618845"/>
                  <a:gd name="connsiteY34" fmla="*/ 677745 h 3302282"/>
                  <a:gd name="connsiteX35" fmla="*/ 710318 w 2618845"/>
                  <a:gd name="connsiteY35" fmla="*/ 530881 h 3302282"/>
                  <a:gd name="connsiteX36" fmla="*/ 770320 w 2618845"/>
                  <a:gd name="connsiteY36" fmla="*/ 472021 h 3302282"/>
                  <a:gd name="connsiteX37" fmla="*/ 1458923 w 2618845"/>
                  <a:gd name="connsiteY37" fmla="*/ 0 h 3302282"/>
                  <a:gd name="connsiteX38" fmla="*/ 1460637 w 2618845"/>
                  <a:gd name="connsiteY38" fmla="*/ 0 h 3302282"/>
                  <a:gd name="connsiteX39" fmla="*/ 1550356 w 2618845"/>
                  <a:gd name="connsiteY39" fmla="*/ 29716 h 3302282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593831 w 2618845"/>
                  <a:gd name="connsiteY4" fmla="*/ 1389777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604962 w 2618845"/>
                  <a:gd name="connsiteY4" fmla="*/ 1434304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28361"/>
                  <a:gd name="connsiteY0" fmla="*/ 29716 h 3219264"/>
                  <a:gd name="connsiteX1" fmla="*/ 1818939 w 2628361"/>
                  <a:gd name="connsiteY1" fmla="*/ 176579 h 3219264"/>
                  <a:gd name="connsiteX2" fmla="*/ 2097809 w 2628361"/>
                  <a:gd name="connsiteY2" fmla="*/ 361731 h 3219264"/>
                  <a:gd name="connsiteX3" fmla="*/ 2502398 w 2628361"/>
                  <a:gd name="connsiteY3" fmla="*/ 974330 h 3219264"/>
                  <a:gd name="connsiteX4" fmla="*/ 2604962 w 2628361"/>
                  <a:gd name="connsiteY4" fmla="*/ 1434304 h 3219264"/>
                  <a:gd name="connsiteX5" fmla="*/ 2618845 w 2628361"/>
                  <a:gd name="connsiteY5" fmla="*/ 3216861 h 3219264"/>
                  <a:gd name="connsiteX6" fmla="*/ 1258993 w 2628361"/>
                  <a:gd name="connsiteY6" fmla="*/ 2923564 h 3219264"/>
                  <a:gd name="connsiteX7" fmla="*/ 5185 w 2628361"/>
                  <a:gd name="connsiteY7" fmla="*/ 2593044 h 3219264"/>
                  <a:gd name="connsiteX8" fmla="*/ 266298 w 2628361"/>
                  <a:gd name="connsiteY8" fmla="*/ 2153811 h 3219264"/>
                  <a:gd name="connsiteX9" fmla="*/ 269155 w 2628361"/>
                  <a:gd name="connsiteY9" fmla="*/ 2152668 h 3219264"/>
                  <a:gd name="connsiteX10" fmla="*/ 543453 w 2628361"/>
                  <a:gd name="connsiteY10" fmla="*/ 2153240 h 3219264"/>
                  <a:gd name="connsiteX11" fmla="*/ 549739 w 2628361"/>
                  <a:gd name="connsiteY11" fmla="*/ 2155526 h 3219264"/>
                  <a:gd name="connsiteX12" fmla="*/ 747462 w 2628361"/>
                  <a:gd name="connsiteY12" fmla="*/ 2181813 h 3219264"/>
                  <a:gd name="connsiteX13" fmla="*/ 750891 w 2628361"/>
                  <a:gd name="connsiteY13" fmla="*/ 2181813 h 3219264"/>
                  <a:gd name="connsiteX14" fmla="*/ 763463 w 2628361"/>
                  <a:gd name="connsiteY14" fmla="*/ 2156097 h 3219264"/>
                  <a:gd name="connsiteX15" fmla="*/ 753748 w 2628361"/>
                  <a:gd name="connsiteY15" fmla="*/ 2143525 h 3219264"/>
                  <a:gd name="connsiteX16" fmla="*/ 694317 w 2628361"/>
                  <a:gd name="connsiteY16" fmla="*/ 2010376 h 3219264"/>
                  <a:gd name="connsiteX17" fmla="*/ 665173 w 2628361"/>
                  <a:gd name="connsiteY17" fmla="*/ 1980661 h 3219264"/>
                  <a:gd name="connsiteX18" fmla="*/ 641172 w 2628361"/>
                  <a:gd name="connsiteY18" fmla="*/ 1970946 h 3219264"/>
                  <a:gd name="connsiteX19" fmla="*/ 555454 w 2628361"/>
                  <a:gd name="connsiteY19" fmla="*/ 1953231 h 3219264"/>
                  <a:gd name="connsiteX20" fmla="*/ 306299 w 2628361"/>
                  <a:gd name="connsiteY20" fmla="*/ 1973232 h 3219264"/>
                  <a:gd name="connsiteX21" fmla="*/ 70289 w 2628361"/>
                  <a:gd name="connsiteY21" fmla="*/ 1953802 h 3219264"/>
                  <a:gd name="connsiteX22" fmla="*/ 133149 w 2628361"/>
                  <a:gd name="connsiteY22" fmla="*/ 1856655 h 3219264"/>
                  <a:gd name="connsiteX23" fmla="*/ 127434 w 2628361"/>
                  <a:gd name="connsiteY23" fmla="*/ 1732078 h 3219264"/>
                  <a:gd name="connsiteX24" fmla="*/ 0 w 2628361"/>
                  <a:gd name="connsiteY24" fmla="*/ 1622930 h 3219264"/>
                  <a:gd name="connsiteX25" fmla="*/ 205724 w 2628361"/>
                  <a:gd name="connsiteY25" fmla="*/ 1596072 h 3219264"/>
                  <a:gd name="connsiteX26" fmla="*/ 257154 w 2628361"/>
                  <a:gd name="connsiteY26" fmla="*/ 1580071 h 3219264"/>
                  <a:gd name="connsiteX27" fmla="*/ 358873 w 2628361"/>
                  <a:gd name="connsiteY27" fmla="*/ 1557213 h 3219264"/>
                  <a:gd name="connsiteX28" fmla="*/ 389732 w 2628361"/>
                  <a:gd name="connsiteY28" fmla="*/ 1545212 h 3219264"/>
                  <a:gd name="connsiteX29" fmla="*/ 496594 w 2628361"/>
                  <a:gd name="connsiteY29" fmla="*/ 1495496 h 3219264"/>
                  <a:gd name="connsiteX30" fmla="*/ 561168 w 2628361"/>
                  <a:gd name="connsiteY30" fmla="*/ 1446922 h 3219264"/>
                  <a:gd name="connsiteX31" fmla="*/ 588598 w 2628361"/>
                  <a:gd name="connsiteY31" fmla="*/ 1332060 h 3219264"/>
                  <a:gd name="connsiteX32" fmla="*/ 595456 w 2628361"/>
                  <a:gd name="connsiteY32" fmla="*/ 1076048 h 3219264"/>
                  <a:gd name="connsiteX33" fmla="*/ 586884 w 2628361"/>
                  <a:gd name="connsiteY33" fmla="*/ 886897 h 3219264"/>
                  <a:gd name="connsiteX34" fmla="*/ 614313 w 2628361"/>
                  <a:gd name="connsiteY34" fmla="*/ 677745 h 3219264"/>
                  <a:gd name="connsiteX35" fmla="*/ 710318 w 2628361"/>
                  <a:gd name="connsiteY35" fmla="*/ 530881 h 3219264"/>
                  <a:gd name="connsiteX36" fmla="*/ 770320 w 2628361"/>
                  <a:gd name="connsiteY36" fmla="*/ 472021 h 3219264"/>
                  <a:gd name="connsiteX37" fmla="*/ 1458923 w 2628361"/>
                  <a:gd name="connsiteY37" fmla="*/ 0 h 3219264"/>
                  <a:gd name="connsiteX38" fmla="*/ 1460637 w 2628361"/>
                  <a:gd name="connsiteY38" fmla="*/ 0 h 3219264"/>
                  <a:gd name="connsiteX39" fmla="*/ 1550356 w 2628361"/>
                  <a:gd name="connsiteY39" fmla="*/ 29716 h 321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628361" h="3219264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85554" y="1060549"/>
                      <a:pt x="2604962" y="1434304"/>
                    </a:cubicBezTo>
                    <a:cubicBezTo>
                      <a:pt x="2624370" y="1808059"/>
                      <a:pt x="2638642" y="2634302"/>
                      <a:pt x="2618845" y="3216861"/>
                    </a:cubicBezTo>
                    <a:cubicBezTo>
                      <a:pt x="2261945" y="3240299"/>
                      <a:pt x="1692566" y="3088637"/>
                      <a:pt x="1258993" y="2923564"/>
                    </a:cubicBezTo>
                    <a:cubicBezTo>
                      <a:pt x="1242421" y="2912135"/>
                      <a:pt x="-3387" y="2659333"/>
                      <a:pt x="5185" y="2593044"/>
                    </a:cubicBezTo>
                    <a:cubicBezTo>
                      <a:pt x="21757" y="2460467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lnTo>
                      <a:pt x="750891" y="2181813"/>
                    </a:ln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lnTo>
                      <a:pt x="1460637" y="0"/>
                    </a:ln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65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1594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BE119400-235F-4B70-9388-08D4EFE81E7B}"/>
                  </a:ext>
                </a:extLst>
              </p:cNvPr>
              <p:cNvSpPr/>
              <p:nvPr/>
            </p:nvSpPr>
            <p:spPr>
              <a:xfrm flipH="1">
                <a:off x="2055742" y="5517255"/>
                <a:ext cx="949845" cy="527151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2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0A3831B7-59D4-4CD7-A23D-AB18EB1979FB}"/>
                  </a:ext>
                </a:extLst>
              </p:cNvPr>
              <p:cNvSpPr/>
              <p:nvPr/>
            </p:nvSpPr>
            <p:spPr>
              <a:xfrm flipH="1">
                <a:off x="2103752" y="5220653"/>
                <a:ext cx="760632" cy="330000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8B83868A-4392-4D0D-97A0-C00E930C83C5}"/>
                  </a:ext>
                </a:extLst>
              </p:cNvPr>
              <p:cNvSpPr/>
              <p:nvPr/>
            </p:nvSpPr>
            <p:spPr>
              <a:xfrm flipH="1">
                <a:off x="907142" y="3728086"/>
                <a:ext cx="534996" cy="842717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50161"/>
                  <a:gd name="connsiteX1" fmla="*/ 219439 w 630897"/>
                  <a:gd name="connsiteY1" fmla="*/ 574699 h 950161"/>
                  <a:gd name="connsiteX2" fmla="*/ 352514 w 630897"/>
                  <a:gd name="connsiteY2" fmla="*/ 417690 h 950161"/>
                  <a:gd name="connsiteX3" fmla="*/ 418267 w 630897"/>
                  <a:gd name="connsiteY3" fmla="*/ 236679 h 950161"/>
                  <a:gd name="connsiteX4" fmla="*/ 417696 w 630897"/>
                  <a:gd name="connsiteY4" fmla="*/ 85095 h 950161"/>
                  <a:gd name="connsiteX5" fmla="*/ 505232 w 630897"/>
                  <a:gd name="connsiteY5" fmla="*/ 12373 h 950161"/>
                  <a:gd name="connsiteX6" fmla="*/ 630897 w 630897"/>
                  <a:gd name="connsiteY6" fmla="*/ 327886 h 950161"/>
                  <a:gd name="connsiteX7" fmla="*/ 411522 w 630897"/>
                  <a:gd name="connsiteY7" fmla="*/ 626122 h 950161"/>
                  <a:gd name="connsiteX8" fmla="*/ 234251 w 630897"/>
                  <a:gd name="connsiteY8" fmla="*/ 943470 h 950161"/>
                  <a:gd name="connsiteX9" fmla="*/ 174939 w 630897"/>
                  <a:gd name="connsiteY9" fmla="*/ 900992 h 950161"/>
                  <a:gd name="connsiteX10" fmla="*/ 132080 w 630897"/>
                  <a:gd name="connsiteY10" fmla="*/ 900420 h 950161"/>
                  <a:gd name="connsiteX11" fmla="*/ 0 w 630897"/>
                  <a:gd name="connsiteY11" fmla="*/ 704577 h 950161"/>
                  <a:gd name="connsiteX0" fmla="*/ 0 w 630897"/>
                  <a:gd name="connsiteY0" fmla="*/ 704577 h 961892"/>
                  <a:gd name="connsiteX1" fmla="*/ 219439 w 630897"/>
                  <a:gd name="connsiteY1" fmla="*/ 574699 h 961892"/>
                  <a:gd name="connsiteX2" fmla="*/ 352514 w 630897"/>
                  <a:gd name="connsiteY2" fmla="*/ 417690 h 961892"/>
                  <a:gd name="connsiteX3" fmla="*/ 418267 w 630897"/>
                  <a:gd name="connsiteY3" fmla="*/ 236679 h 961892"/>
                  <a:gd name="connsiteX4" fmla="*/ 417696 w 630897"/>
                  <a:gd name="connsiteY4" fmla="*/ 85095 h 961892"/>
                  <a:gd name="connsiteX5" fmla="*/ 505232 w 630897"/>
                  <a:gd name="connsiteY5" fmla="*/ 12373 h 961892"/>
                  <a:gd name="connsiteX6" fmla="*/ 630897 w 630897"/>
                  <a:gd name="connsiteY6" fmla="*/ 327886 h 961892"/>
                  <a:gd name="connsiteX7" fmla="*/ 411522 w 630897"/>
                  <a:gd name="connsiteY7" fmla="*/ 626122 h 961892"/>
                  <a:gd name="connsiteX8" fmla="*/ 234251 w 630897"/>
                  <a:gd name="connsiteY8" fmla="*/ 943470 h 961892"/>
                  <a:gd name="connsiteX9" fmla="*/ 132080 w 630897"/>
                  <a:gd name="connsiteY9" fmla="*/ 900420 h 961892"/>
                  <a:gd name="connsiteX10" fmla="*/ 0 w 630897"/>
                  <a:gd name="connsiteY10" fmla="*/ 704577 h 961892"/>
                  <a:gd name="connsiteX0" fmla="*/ 0 w 630897"/>
                  <a:gd name="connsiteY0" fmla="*/ 704577 h 1029364"/>
                  <a:gd name="connsiteX1" fmla="*/ 219439 w 630897"/>
                  <a:gd name="connsiteY1" fmla="*/ 574699 h 1029364"/>
                  <a:gd name="connsiteX2" fmla="*/ 352514 w 630897"/>
                  <a:gd name="connsiteY2" fmla="*/ 417690 h 1029364"/>
                  <a:gd name="connsiteX3" fmla="*/ 418267 w 630897"/>
                  <a:gd name="connsiteY3" fmla="*/ 236679 h 1029364"/>
                  <a:gd name="connsiteX4" fmla="*/ 417696 w 630897"/>
                  <a:gd name="connsiteY4" fmla="*/ 85095 h 1029364"/>
                  <a:gd name="connsiteX5" fmla="*/ 505232 w 630897"/>
                  <a:gd name="connsiteY5" fmla="*/ 12373 h 1029364"/>
                  <a:gd name="connsiteX6" fmla="*/ 630897 w 630897"/>
                  <a:gd name="connsiteY6" fmla="*/ 327886 h 1029364"/>
                  <a:gd name="connsiteX7" fmla="*/ 411522 w 630897"/>
                  <a:gd name="connsiteY7" fmla="*/ 626122 h 1029364"/>
                  <a:gd name="connsiteX8" fmla="*/ 234251 w 630897"/>
                  <a:gd name="connsiteY8" fmla="*/ 943470 h 1029364"/>
                  <a:gd name="connsiteX9" fmla="*/ 84855 w 630897"/>
                  <a:gd name="connsiteY9" fmla="*/ 1014559 h 1029364"/>
                  <a:gd name="connsiteX10" fmla="*/ 0 w 630897"/>
                  <a:gd name="connsiteY10" fmla="*/ 704577 h 102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0897" h="1029364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7630" y="523525"/>
                      <a:pt x="411522" y="626122"/>
                    </a:cubicBezTo>
                    <a:cubicBezTo>
                      <a:pt x="345414" y="728719"/>
                      <a:pt x="288696" y="878730"/>
                      <a:pt x="234251" y="943470"/>
                    </a:cubicBezTo>
                    <a:cubicBezTo>
                      <a:pt x="179806" y="1008210"/>
                      <a:pt x="123897" y="1054374"/>
                      <a:pt x="84855" y="1014559"/>
                    </a:cubicBezTo>
                    <a:cubicBezTo>
                      <a:pt x="61426" y="979700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29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983F502A-6317-419D-86BD-67FF1E4CBD2D}"/>
                  </a:ext>
                </a:extLst>
              </p:cNvPr>
              <p:cNvSpPr/>
              <p:nvPr/>
            </p:nvSpPr>
            <p:spPr>
              <a:xfrm flipH="1">
                <a:off x="1999709" y="5272484"/>
                <a:ext cx="227881" cy="269569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B70791DC-9210-43A5-BBFA-AE62E8152BC4}"/>
                  </a:ext>
                </a:extLst>
              </p:cNvPr>
              <p:cNvSpPr/>
              <p:nvPr/>
            </p:nvSpPr>
            <p:spPr>
              <a:xfrm flipH="1">
                <a:off x="1887006" y="5701391"/>
                <a:ext cx="315607" cy="398377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xmlns="" id="{E7B3CF64-A61C-4517-B75C-C5EB014EDF8D}"/>
                  </a:ext>
                </a:extLst>
              </p:cNvPr>
              <p:cNvSpPr/>
              <p:nvPr/>
            </p:nvSpPr>
            <p:spPr>
              <a:xfrm>
                <a:off x="862681" y="3807661"/>
                <a:ext cx="496362" cy="780594"/>
              </a:xfrm>
              <a:custGeom>
                <a:avLst/>
                <a:gdLst>
                  <a:gd name="connsiteX0" fmla="*/ 203850 w 773445"/>
                  <a:gd name="connsiteY0" fmla="*/ 0 h 1216342"/>
                  <a:gd name="connsiteX1" fmla="*/ 544845 w 773445"/>
                  <a:gd name="connsiteY1" fmla="*/ 807720 h 1216342"/>
                  <a:gd name="connsiteX2" fmla="*/ 605805 w 773445"/>
                  <a:gd name="connsiteY2" fmla="*/ 905828 h 1216342"/>
                  <a:gd name="connsiteX3" fmla="*/ 773445 w 773445"/>
                  <a:gd name="connsiteY3" fmla="*/ 1216343 h 1216342"/>
                  <a:gd name="connsiteX4" fmla="*/ 492458 w 773445"/>
                  <a:gd name="connsiteY4" fmla="*/ 960120 h 1216342"/>
                  <a:gd name="connsiteX5" fmla="*/ 371490 w 773445"/>
                  <a:gd name="connsiteY5" fmla="*/ 852488 h 1216342"/>
                  <a:gd name="connsiteX6" fmla="*/ 234330 w 773445"/>
                  <a:gd name="connsiteY6" fmla="*/ 919163 h 1216342"/>
                  <a:gd name="connsiteX7" fmla="*/ 46688 w 773445"/>
                  <a:gd name="connsiteY7" fmla="*/ 1199198 h 1216342"/>
                  <a:gd name="connsiteX8" fmla="*/ 4778 w 773445"/>
                  <a:gd name="connsiteY8" fmla="*/ 751523 h 1216342"/>
                  <a:gd name="connsiteX9" fmla="*/ 12398 w 773445"/>
                  <a:gd name="connsiteY9" fmla="*/ 283845 h 1216342"/>
                  <a:gd name="connsiteX10" fmla="*/ 2873 w 773445"/>
                  <a:gd name="connsiteY10" fmla="*/ 220980 h 1216342"/>
                  <a:gd name="connsiteX11" fmla="*/ 203850 w 773445"/>
                  <a:gd name="connsiteY11" fmla="*/ 0 h 12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3445" h="1216342">
                    <a:moveTo>
                      <a:pt x="203850" y="0"/>
                    </a:moveTo>
                    <a:cubicBezTo>
                      <a:pt x="160035" y="335280"/>
                      <a:pt x="352440" y="571500"/>
                      <a:pt x="544845" y="807720"/>
                    </a:cubicBezTo>
                    <a:cubicBezTo>
                      <a:pt x="569610" y="838200"/>
                      <a:pt x="613425" y="864870"/>
                      <a:pt x="605805" y="905828"/>
                    </a:cubicBezTo>
                    <a:cubicBezTo>
                      <a:pt x="579135" y="1056323"/>
                      <a:pt x="680100" y="1133475"/>
                      <a:pt x="773445" y="1216343"/>
                    </a:cubicBezTo>
                    <a:cubicBezTo>
                      <a:pt x="651525" y="1163003"/>
                      <a:pt x="507698" y="1135380"/>
                      <a:pt x="492458" y="960120"/>
                    </a:cubicBezTo>
                    <a:cubicBezTo>
                      <a:pt x="486743" y="894398"/>
                      <a:pt x="433403" y="862965"/>
                      <a:pt x="371490" y="852488"/>
                    </a:cubicBezTo>
                    <a:cubicBezTo>
                      <a:pt x="310530" y="842010"/>
                      <a:pt x="264810" y="863918"/>
                      <a:pt x="234330" y="919163"/>
                    </a:cubicBezTo>
                    <a:cubicBezTo>
                      <a:pt x="180038" y="1014413"/>
                      <a:pt x="123840" y="1107758"/>
                      <a:pt x="46688" y="1199198"/>
                    </a:cubicBezTo>
                    <a:cubicBezTo>
                      <a:pt x="32400" y="1049655"/>
                      <a:pt x="9540" y="901065"/>
                      <a:pt x="4778" y="751523"/>
                    </a:cubicBezTo>
                    <a:cubicBezTo>
                      <a:pt x="15" y="595313"/>
                      <a:pt x="-5700" y="439103"/>
                      <a:pt x="12398" y="283845"/>
                    </a:cubicBezTo>
                    <a:cubicBezTo>
                      <a:pt x="14303" y="263843"/>
                      <a:pt x="6683" y="241935"/>
                      <a:pt x="2873" y="220980"/>
                    </a:cubicBezTo>
                    <a:cubicBezTo>
                      <a:pt x="76215" y="153353"/>
                      <a:pt x="102885" y="41910"/>
                      <a:pt x="203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xmlns="" id="{781EF567-5B93-409D-A698-73FC9ECF64B7}"/>
                  </a:ext>
                </a:extLst>
              </p:cNvPr>
              <p:cNvSpPr/>
              <p:nvPr/>
            </p:nvSpPr>
            <p:spPr>
              <a:xfrm rot="21033141">
                <a:off x="1302401" y="4103182"/>
                <a:ext cx="260812" cy="462508"/>
              </a:xfrm>
              <a:custGeom>
                <a:avLst/>
                <a:gdLst>
                  <a:gd name="connsiteX0" fmla="*/ 0 w 643473"/>
                  <a:gd name="connsiteY0" fmla="*/ 1141095 h 1141095"/>
                  <a:gd name="connsiteX1" fmla="*/ 136208 w 643473"/>
                  <a:gd name="connsiteY1" fmla="*/ 850583 h 1141095"/>
                  <a:gd name="connsiteX2" fmla="*/ 170498 w 643473"/>
                  <a:gd name="connsiteY2" fmla="*/ 768668 h 1141095"/>
                  <a:gd name="connsiteX3" fmla="*/ 390525 w 643473"/>
                  <a:gd name="connsiteY3" fmla="*/ 0 h 1141095"/>
                  <a:gd name="connsiteX4" fmla="*/ 571500 w 643473"/>
                  <a:gd name="connsiteY4" fmla="*/ 187643 h 1141095"/>
                  <a:gd name="connsiteX5" fmla="*/ 616268 w 643473"/>
                  <a:gd name="connsiteY5" fmla="*/ 1098233 h 1141095"/>
                  <a:gd name="connsiteX6" fmla="*/ 476250 w 643473"/>
                  <a:gd name="connsiteY6" fmla="*/ 860108 h 1141095"/>
                  <a:gd name="connsiteX7" fmla="*/ 340042 w 643473"/>
                  <a:gd name="connsiteY7" fmla="*/ 777240 h 1141095"/>
                  <a:gd name="connsiteX8" fmla="*/ 232410 w 643473"/>
                  <a:gd name="connsiteY8" fmla="*/ 893445 h 1141095"/>
                  <a:gd name="connsiteX9" fmla="*/ 0 w 643473"/>
                  <a:gd name="connsiteY9" fmla="*/ 1141095 h 114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473" h="1141095">
                    <a:moveTo>
                      <a:pt x="0" y="1141095"/>
                    </a:moveTo>
                    <a:cubicBezTo>
                      <a:pt x="80010" y="1060133"/>
                      <a:pt x="159068" y="980123"/>
                      <a:pt x="136208" y="850583"/>
                    </a:cubicBezTo>
                    <a:cubicBezTo>
                      <a:pt x="130493" y="820103"/>
                      <a:pt x="150495" y="792480"/>
                      <a:pt x="170498" y="768668"/>
                    </a:cubicBezTo>
                    <a:cubicBezTo>
                      <a:pt x="360998" y="545783"/>
                      <a:pt x="451485" y="294323"/>
                      <a:pt x="390525" y="0"/>
                    </a:cubicBezTo>
                    <a:cubicBezTo>
                      <a:pt x="492442" y="21908"/>
                      <a:pt x="508635" y="127635"/>
                      <a:pt x="571500" y="187643"/>
                    </a:cubicBezTo>
                    <a:cubicBezTo>
                      <a:pt x="639128" y="482918"/>
                      <a:pt x="669608" y="780098"/>
                      <a:pt x="616268" y="1098233"/>
                    </a:cubicBezTo>
                    <a:cubicBezTo>
                      <a:pt x="552450" y="1016318"/>
                      <a:pt x="513398" y="938213"/>
                      <a:pt x="476250" y="860108"/>
                    </a:cubicBezTo>
                    <a:cubicBezTo>
                      <a:pt x="448628" y="801053"/>
                      <a:pt x="408623" y="769620"/>
                      <a:pt x="340042" y="777240"/>
                    </a:cubicBezTo>
                    <a:cubicBezTo>
                      <a:pt x="269558" y="785813"/>
                      <a:pt x="243840" y="830580"/>
                      <a:pt x="232410" y="893445"/>
                    </a:cubicBezTo>
                    <a:cubicBezTo>
                      <a:pt x="208598" y="1025843"/>
                      <a:pt x="132398" y="1109663"/>
                      <a:pt x="0" y="114109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xmlns="" id="{2EB7FAF7-AED3-463D-9AC8-01EE4A7658C4}"/>
                  </a:ext>
                </a:extLst>
              </p:cNvPr>
              <p:cNvSpPr/>
              <p:nvPr/>
            </p:nvSpPr>
            <p:spPr>
              <a:xfrm>
                <a:off x="1351035" y="4618107"/>
                <a:ext cx="73448" cy="700087"/>
              </a:xfrm>
              <a:custGeom>
                <a:avLst/>
                <a:gdLst>
                  <a:gd name="connsiteX0" fmla="*/ 106 w 73448"/>
                  <a:gd name="connsiteY0" fmla="*/ 0 h 700087"/>
                  <a:gd name="connsiteX1" fmla="*/ 18203 w 73448"/>
                  <a:gd name="connsiteY1" fmla="*/ 5715 h 700087"/>
                  <a:gd name="connsiteX2" fmla="*/ 51541 w 73448"/>
                  <a:gd name="connsiteY2" fmla="*/ 287655 h 700087"/>
                  <a:gd name="connsiteX3" fmla="*/ 73448 w 73448"/>
                  <a:gd name="connsiteY3" fmla="*/ 700088 h 700087"/>
                  <a:gd name="connsiteX4" fmla="*/ 2963 w 73448"/>
                  <a:gd name="connsiteY4" fmla="*/ 583883 h 700087"/>
                  <a:gd name="connsiteX5" fmla="*/ 106 w 73448"/>
                  <a:gd name="connsiteY5" fmla="*/ 0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448" h="700087">
                    <a:moveTo>
                      <a:pt x="106" y="0"/>
                    </a:moveTo>
                    <a:cubicBezTo>
                      <a:pt x="5821" y="1905"/>
                      <a:pt x="12488" y="3810"/>
                      <a:pt x="18203" y="5715"/>
                    </a:cubicBezTo>
                    <a:cubicBezTo>
                      <a:pt x="46778" y="97155"/>
                      <a:pt x="42016" y="193358"/>
                      <a:pt x="51541" y="287655"/>
                    </a:cubicBezTo>
                    <a:cubicBezTo>
                      <a:pt x="64876" y="424815"/>
                      <a:pt x="66781" y="561975"/>
                      <a:pt x="73448" y="700088"/>
                    </a:cubicBezTo>
                    <a:cubicBezTo>
                      <a:pt x="-3704" y="694373"/>
                      <a:pt x="3916" y="632460"/>
                      <a:pt x="2963" y="583883"/>
                    </a:cubicBezTo>
                    <a:cubicBezTo>
                      <a:pt x="-847" y="389573"/>
                      <a:pt x="106" y="194310"/>
                      <a:pt x="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CB20C429-1DD8-4B9C-8D45-8A70B152EED7}"/>
                  </a:ext>
                </a:extLst>
              </p:cNvPr>
              <p:cNvSpPr/>
              <p:nvPr/>
            </p:nvSpPr>
            <p:spPr>
              <a:xfrm flipH="1">
                <a:off x="962751" y="2988706"/>
                <a:ext cx="980684" cy="1332769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509847C7-291E-445B-929A-11486364E1F5}"/>
                  </a:ext>
                </a:extLst>
              </p:cNvPr>
              <p:cNvSpPr/>
              <p:nvPr/>
            </p:nvSpPr>
            <p:spPr>
              <a:xfrm flipH="1">
                <a:off x="1056648" y="2855701"/>
                <a:ext cx="969850" cy="85922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FB6BCF91-E13A-4C80-B58D-3D33540EF6C8}"/>
                </a:ext>
              </a:extLst>
            </p:cNvPr>
            <p:cNvGrpSpPr/>
            <p:nvPr/>
          </p:nvGrpSpPr>
          <p:grpSpPr>
            <a:xfrm>
              <a:off x="1855021" y="4408438"/>
              <a:ext cx="2903365" cy="2200720"/>
              <a:chOff x="1855021" y="4408438"/>
              <a:chExt cx="2903365" cy="2200720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xmlns="" id="{ECFBD1C7-9BD7-4223-84ED-0E4498852AE9}"/>
                  </a:ext>
                </a:extLst>
              </p:cNvPr>
              <p:cNvSpPr/>
              <p:nvPr/>
            </p:nvSpPr>
            <p:spPr>
              <a:xfrm>
                <a:off x="3221301" y="6126849"/>
                <a:ext cx="1537085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20EBC771-6069-4E13-B87E-BFCA56FAA14E}"/>
                  </a:ext>
                </a:extLst>
              </p:cNvPr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xmlns="" id="{9B2CD97D-2EB9-4491-A69B-0AE6E6D80556}"/>
                    </a:ext>
                  </a:extLst>
                </p:cNvPr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>
                    <a:gd name="connsiteX0" fmla="*/ 2977241 w 2983072"/>
                    <a:gd name="connsiteY0" fmla="*/ 1404120 h 1983048"/>
                    <a:gd name="connsiteX1" fmla="*/ 1664038 w 2983072"/>
                    <a:gd name="connsiteY1" fmla="*/ 1312116 h 1983048"/>
                    <a:gd name="connsiteX2" fmla="*/ 1634323 w 2983072"/>
                    <a:gd name="connsiteY2" fmla="*/ 1288114 h 1983048"/>
                    <a:gd name="connsiteX3" fmla="*/ 1230305 w 2983072"/>
                    <a:gd name="connsiteY3" fmla="*/ 69774 h 1983048"/>
                    <a:gd name="connsiteX4" fmla="*/ 1130872 w 2983072"/>
                    <a:gd name="connsiteY4" fmla="*/ 56 h 1983048"/>
                    <a:gd name="connsiteX5" fmla="*/ 68538 w 2983072"/>
                    <a:gd name="connsiteY5" fmla="*/ 15486 h 1983048"/>
                    <a:gd name="connsiteX6" fmla="*/ 1678 w 2983072"/>
                    <a:gd name="connsiteY6" fmla="*/ 98918 h 1983048"/>
                    <a:gd name="connsiteX7" fmla="*/ 437126 w 2983072"/>
                    <a:gd name="connsiteY7" fmla="*/ 1469265 h 1983048"/>
                    <a:gd name="connsiteX8" fmla="*/ 531416 w 2983072"/>
                    <a:gd name="connsiteY8" fmla="*/ 1703562 h 1983048"/>
                    <a:gd name="connsiteX9" fmla="*/ 478271 w 2983072"/>
                    <a:gd name="connsiteY9" fmla="*/ 1825853 h 1983048"/>
                    <a:gd name="connsiteX10" fmla="*/ 554274 w 2983072"/>
                    <a:gd name="connsiteY10" fmla="*/ 1888141 h 1983048"/>
                    <a:gd name="connsiteX11" fmla="*/ 2109201 w 2983072"/>
                    <a:gd name="connsiteY11" fmla="*/ 1983003 h 1983048"/>
                    <a:gd name="connsiteX12" fmla="*/ 2322354 w 2983072"/>
                    <a:gd name="connsiteY12" fmla="*/ 1912714 h 1983048"/>
                    <a:gd name="connsiteX13" fmla="*/ 2959525 w 2983072"/>
                    <a:gd name="connsiteY13" fmla="*/ 1470408 h 1983048"/>
                    <a:gd name="connsiteX14" fmla="*/ 2977241 w 2983072"/>
                    <a:gd name="connsiteY14" fmla="*/ 1404120 h 1983048"/>
                    <a:gd name="connsiteX15" fmla="*/ 2977241 w 2983072"/>
                    <a:gd name="connsiteY15" fmla="*/ 1404120 h 198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83072" h="1983048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xmlns="" id="{948F9C01-C680-4459-AD97-E6CD207D4052}"/>
                    </a:ext>
                  </a:extLst>
                </p:cNvPr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>
                    <a:gd name="connsiteX0" fmla="*/ 1442293 w 1445617"/>
                    <a:gd name="connsiteY0" fmla="*/ 1036725 h 1416648"/>
                    <a:gd name="connsiteX1" fmla="*/ 1349718 w 1445617"/>
                    <a:gd name="connsiteY1" fmla="*/ 770427 h 1416648"/>
                    <a:gd name="connsiteX2" fmla="*/ 1094277 w 1445617"/>
                    <a:gd name="connsiteY2" fmla="*/ 25251 h 1416648"/>
                    <a:gd name="connsiteX3" fmla="*/ 1059419 w 1445617"/>
                    <a:gd name="connsiteY3" fmla="*/ 107 h 1416648"/>
                    <a:gd name="connsiteX4" fmla="*/ 62802 w 1445617"/>
                    <a:gd name="connsiteY4" fmla="*/ 41251 h 1416648"/>
                    <a:gd name="connsiteX5" fmla="*/ 13086 w 1445617"/>
                    <a:gd name="connsiteY5" fmla="*/ 109255 h 1416648"/>
                    <a:gd name="connsiteX6" fmla="*/ 166807 w 1445617"/>
                    <a:gd name="connsiteY6" fmla="*/ 575561 h 1416648"/>
                    <a:gd name="connsiteX7" fmla="*/ 430247 w 1445617"/>
                    <a:gd name="connsiteY7" fmla="*/ 1385312 h 1416648"/>
                    <a:gd name="connsiteX8" fmla="*/ 478250 w 1445617"/>
                    <a:gd name="connsiteY8" fmla="*/ 1408742 h 1416648"/>
                    <a:gd name="connsiteX9" fmla="*/ 1106278 w 1445617"/>
                    <a:gd name="connsiteY9" fmla="*/ 1184160 h 1416648"/>
                    <a:gd name="connsiteX10" fmla="*/ 1245141 w 1445617"/>
                    <a:gd name="connsiteY10" fmla="*/ 1132729 h 1416648"/>
                    <a:gd name="connsiteX11" fmla="*/ 1245141 w 1445617"/>
                    <a:gd name="connsiteY11" fmla="*/ 1132729 h 1416648"/>
                    <a:gd name="connsiteX12" fmla="*/ 1245141 w 1445617"/>
                    <a:gd name="connsiteY12" fmla="*/ 1132729 h 1416648"/>
                    <a:gd name="connsiteX13" fmla="*/ 1424007 w 1445617"/>
                    <a:gd name="connsiteY13" fmla="*/ 1071012 h 1416648"/>
                    <a:gd name="connsiteX14" fmla="*/ 1442293 w 1445617"/>
                    <a:gd name="connsiteY14" fmla="*/ 1036725 h 1416648"/>
                    <a:gd name="connsiteX15" fmla="*/ 1442293 w 1445617"/>
                    <a:gd name="connsiteY15" fmla="*/ 1036725 h 141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5617" h="1416648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xmlns="" id="{13CB044B-AC79-401C-B37B-1C59B63319DB}"/>
                    </a:ext>
                  </a:extLst>
                </p:cNvPr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>
                    <a:gd name="connsiteX0" fmla="*/ 1251999 w 1251998"/>
                    <a:gd name="connsiteY0" fmla="*/ 1108050 h 1394255"/>
                    <a:gd name="connsiteX1" fmla="*/ 413104 w 1251998"/>
                    <a:gd name="connsiteY1" fmla="*/ 0 h 1394255"/>
                    <a:gd name="connsiteX2" fmla="*/ 62802 w 1251998"/>
                    <a:gd name="connsiteY2" fmla="*/ 16001 h 1394255"/>
                    <a:gd name="connsiteX3" fmla="*/ 13086 w 1251998"/>
                    <a:gd name="connsiteY3" fmla="*/ 84575 h 1394255"/>
                    <a:gd name="connsiteX4" fmla="*/ 166807 w 1251998"/>
                    <a:gd name="connsiteY4" fmla="*/ 551453 h 1394255"/>
                    <a:gd name="connsiteX5" fmla="*/ 429676 w 1251998"/>
                    <a:gd name="connsiteY5" fmla="*/ 1362919 h 1394255"/>
                    <a:gd name="connsiteX6" fmla="*/ 477678 w 1251998"/>
                    <a:gd name="connsiteY6" fmla="*/ 1386348 h 1394255"/>
                    <a:gd name="connsiteX7" fmla="*/ 1105706 w 1251998"/>
                    <a:gd name="connsiteY7" fmla="*/ 1161195 h 1394255"/>
                    <a:gd name="connsiteX8" fmla="*/ 1244570 w 1251998"/>
                    <a:gd name="connsiteY8" fmla="*/ 1109764 h 1394255"/>
                    <a:gd name="connsiteX9" fmla="*/ 1244570 w 1251998"/>
                    <a:gd name="connsiteY9" fmla="*/ 1109764 h 1394255"/>
                    <a:gd name="connsiteX10" fmla="*/ 1244570 w 1251998"/>
                    <a:gd name="connsiteY10" fmla="*/ 1109764 h 1394255"/>
                    <a:gd name="connsiteX11" fmla="*/ 1251999 w 1251998"/>
                    <a:gd name="connsiteY11" fmla="*/ 1108050 h 1394255"/>
                    <a:gd name="connsiteX12" fmla="*/ 1251999 w 1251998"/>
                    <a:gd name="connsiteY12" fmla="*/ 1108050 h 139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998" h="1394255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xmlns="" id="{5C159D98-251A-4172-A0C5-465452201049}"/>
                    </a:ext>
                  </a:extLst>
                </p:cNvPr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>
                    <a:gd name="connsiteX0" fmla="*/ 1634963 w 1760252"/>
                    <a:gd name="connsiteY0" fmla="*/ 216435 h 217078"/>
                    <a:gd name="connsiteX1" fmla="*/ 84035 w 1760252"/>
                    <a:gd name="connsiteY1" fmla="*/ 121574 h 217078"/>
                    <a:gd name="connsiteX2" fmla="*/ 603 w 1760252"/>
                    <a:gd name="connsiteY2" fmla="*/ 29570 h 217078"/>
                    <a:gd name="connsiteX3" fmla="*/ 37748 w 1760252"/>
                    <a:gd name="connsiteY3" fmla="*/ 997 h 217078"/>
                    <a:gd name="connsiteX4" fmla="*/ 1735539 w 1760252"/>
                    <a:gd name="connsiteY4" fmla="*/ 162718 h 217078"/>
                    <a:gd name="connsiteX5" fmla="*/ 1760111 w 1760252"/>
                    <a:gd name="connsiteY5" fmla="*/ 178719 h 217078"/>
                    <a:gd name="connsiteX6" fmla="*/ 1737824 w 1760252"/>
                    <a:gd name="connsiteY6" fmla="*/ 197577 h 217078"/>
                    <a:gd name="connsiteX7" fmla="*/ 1634963 w 1760252"/>
                    <a:gd name="connsiteY7" fmla="*/ 216435 h 217078"/>
                    <a:gd name="connsiteX8" fmla="*/ 1634963 w 1760252"/>
                    <a:gd name="connsiteY8" fmla="*/ 216435 h 21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52" h="217078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xmlns="" id="{C0370E26-AE9B-415A-AD32-21B770ED919D}"/>
                    </a:ext>
                  </a:extLst>
                </p:cNvPr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>
                    <a:gd name="connsiteX0" fmla="*/ 531149 w 531234"/>
                    <a:gd name="connsiteY0" fmla="*/ 1599963 h 1611633"/>
                    <a:gd name="connsiteX1" fmla="*/ 524291 w 531234"/>
                    <a:gd name="connsiteY1" fmla="*/ 1610821 h 1611633"/>
                    <a:gd name="connsiteX2" fmla="*/ 511719 w 531234"/>
                    <a:gd name="connsiteY2" fmla="*/ 1606249 h 1611633"/>
                    <a:gd name="connsiteX3" fmla="*/ 500290 w 531234"/>
                    <a:gd name="connsiteY3" fmla="*/ 1573105 h 1611633"/>
                    <a:gd name="connsiteX4" fmla="*/ 294567 w 531234"/>
                    <a:gd name="connsiteY4" fmla="*/ 933648 h 1611633"/>
                    <a:gd name="connsiteX5" fmla="*/ 8840 w 531234"/>
                    <a:gd name="connsiteY5" fmla="*/ 36464 h 1611633"/>
                    <a:gd name="connsiteX6" fmla="*/ 8268 w 531234"/>
                    <a:gd name="connsiteY6" fmla="*/ 1034 h 1611633"/>
                    <a:gd name="connsiteX7" fmla="*/ 28269 w 531234"/>
                    <a:gd name="connsiteY7" fmla="*/ 29035 h 1611633"/>
                    <a:gd name="connsiteX8" fmla="*/ 288281 w 531234"/>
                    <a:gd name="connsiteY8" fmla="*/ 843358 h 1611633"/>
                    <a:gd name="connsiteX9" fmla="*/ 524863 w 531234"/>
                    <a:gd name="connsiteY9" fmla="*/ 1579962 h 1611633"/>
                    <a:gd name="connsiteX10" fmla="*/ 531149 w 531234"/>
                    <a:gd name="connsiteY10" fmla="*/ 1599963 h 1611633"/>
                    <a:gd name="connsiteX11" fmla="*/ 531149 w 531234"/>
                    <a:gd name="connsiteY11" fmla="*/ 1599963 h 16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1234" h="1611633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xmlns="" id="{45AE5881-309B-414C-BCEB-67E45D491A5E}"/>
                    </a:ext>
                  </a:extLst>
                </p:cNvPr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>
                    <a:gd name="connsiteX0" fmla="*/ 13395 w 662402"/>
                    <a:gd name="connsiteY0" fmla="*/ 280415 h 280414"/>
                    <a:gd name="connsiteX1" fmla="*/ 251 w 662402"/>
                    <a:gd name="connsiteY1" fmla="*/ 273557 h 280414"/>
                    <a:gd name="connsiteX2" fmla="*/ 11109 w 662402"/>
                    <a:gd name="connsiteY2" fmla="*/ 259271 h 280414"/>
                    <a:gd name="connsiteX3" fmla="*/ 628280 w 662402"/>
                    <a:gd name="connsiteY3" fmla="*/ 10117 h 280414"/>
                    <a:gd name="connsiteX4" fmla="*/ 660853 w 662402"/>
                    <a:gd name="connsiteY4" fmla="*/ 7260 h 280414"/>
                    <a:gd name="connsiteX5" fmla="*/ 636852 w 662402"/>
                    <a:gd name="connsiteY5" fmla="*/ 28975 h 280414"/>
                    <a:gd name="connsiteX6" fmla="*/ 13395 w 662402"/>
                    <a:gd name="connsiteY6" fmla="*/ 280415 h 280414"/>
                    <a:gd name="connsiteX7" fmla="*/ 13395 w 662402"/>
                    <a:gd name="connsiteY7" fmla="*/ 280415 h 280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402" h="280414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xmlns="" id="{CC27FA68-31D6-440B-B6F2-D6ACFEFF8AB5}"/>
                    </a:ext>
                  </a:extLst>
                </p:cNvPr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>
                    <a:gd name="connsiteX0" fmla="*/ 0 w 114290"/>
                    <a:gd name="connsiteY0" fmla="*/ 42288 h 51430"/>
                    <a:gd name="connsiteX1" fmla="*/ 110862 w 114290"/>
                    <a:gd name="connsiteY1" fmla="*/ 0 h 51430"/>
                    <a:gd name="connsiteX2" fmla="*/ 114291 w 114290"/>
                    <a:gd name="connsiteY2" fmla="*/ 9143 h 51430"/>
                    <a:gd name="connsiteX3" fmla="*/ 3429 w 114290"/>
                    <a:gd name="connsiteY3" fmla="*/ 51431 h 51430"/>
                    <a:gd name="connsiteX4" fmla="*/ 0 w 114290"/>
                    <a:gd name="connsiteY4" fmla="*/ 42288 h 51430"/>
                    <a:gd name="connsiteX5" fmla="*/ 0 w 114290"/>
                    <a:gd name="connsiteY5" fmla="*/ 42288 h 5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290" h="5143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xmlns="" id="{3368ECC2-E3EE-48B4-B17B-8A6B98EFD3D1}"/>
                  </a:ext>
                </a:extLst>
              </p:cNvPr>
              <p:cNvSpPr/>
              <p:nvPr/>
            </p:nvSpPr>
            <p:spPr>
              <a:xfrm rot="20712819">
                <a:off x="3437394" y="5860147"/>
                <a:ext cx="857891" cy="515601"/>
              </a:xfrm>
              <a:custGeom>
                <a:avLst/>
                <a:gdLst>
                  <a:gd name="connsiteX0" fmla="*/ 1463215 w 1885950"/>
                  <a:gd name="connsiteY0" fmla="*/ 833805 h 1133475"/>
                  <a:gd name="connsiteX1" fmla="*/ 1517508 w 1885950"/>
                  <a:gd name="connsiteY1" fmla="*/ 851903 h 1133475"/>
                  <a:gd name="connsiteX2" fmla="*/ 1873742 w 1885950"/>
                  <a:gd name="connsiteY2" fmla="*/ 670928 h 1133475"/>
                  <a:gd name="connsiteX3" fmla="*/ 1798495 w 1885950"/>
                  <a:gd name="connsiteY3" fmla="*/ 408038 h 1133475"/>
                  <a:gd name="connsiteX4" fmla="*/ 1629902 w 1885950"/>
                  <a:gd name="connsiteY4" fmla="*/ 322313 h 1133475"/>
                  <a:gd name="connsiteX5" fmla="*/ 1587992 w 1885950"/>
                  <a:gd name="connsiteY5" fmla="*/ 289928 h 1133475"/>
                  <a:gd name="connsiteX6" fmla="*/ 1541320 w 1885950"/>
                  <a:gd name="connsiteY6" fmla="*/ 250875 h 1133475"/>
                  <a:gd name="connsiteX7" fmla="*/ 583105 w 1885950"/>
                  <a:gd name="connsiteY7" fmla="*/ 3225 h 1133475"/>
                  <a:gd name="connsiteX8" fmla="*/ 514525 w 1885950"/>
                  <a:gd name="connsiteY8" fmla="*/ 39420 h 1133475"/>
                  <a:gd name="connsiteX9" fmla="*/ 510715 w 1885950"/>
                  <a:gd name="connsiteY9" fmla="*/ 609015 h 1133475"/>
                  <a:gd name="connsiteX10" fmla="*/ 521192 w 1885950"/>
                  <a:gd name="connsiteY10" fmla="*/ 651878 h 1133475"/>
                  <a:gd name="connsiteX11" fmla="*/ 476425 w 1885950"/>
                  <a:gd name="connsiteY11" fmla="*/ 648068 h 1133475"/>
                  <a:gd name="connsiteX12" fmla="*/ 43037 w 1885950"/>
                  <a:gd name="connsiteY12" fmla="*/ 535673 h 1133475"/>
                  <a:gd name="connsiteX13" fmla="*/ 3032 w 1885950"/>
                  <a:gd name="connsiteY13" fmla="*/ 535673 h 1133475"/>
                  <a:gd name="connsiteX14" fmla="*/ 8748 w 1885950"/>
                  <a:gd name="connsiteY14" fmla="*/ 571868 h 1133475"/>
                  <a:gd name="connsiteX15" fmla="*/ 158290 w 1885950"/>
                  <a:gd name="connsiteY15" fmla="*/ 764273 h 1133475"/>
                  <a:gd name="connsiteX16" fmla="*/ 499285 w 1885950"/>
                  <a:gd name="connsiteY16" fmla="*/ 930960 h 1133475"/>
                  <a:gd name="connsiteX17" fmla="*/ 540242 w 1885950"/>
                  <a:gd name="connsiteY17" fmla="*/ 957630 h 1133475"/>
                  <a:gd name="connsiteX18" fmla="*/ 581200 w 1885950"/>
                  <a:gd name="connsiteY18" fmla="*/ 993825 h 1133475"/>
                  <a:gd name="connsiteX19" fmla="*/ 1139365 w 1885950"/>
                  <a:gd name="connsiteY19" fmla="*/ 1135748 h 1133475"/>
                  <a:gd name="connsiteX20" fmla="*/ 1185085 w 1885950"/>
                  <a:gd name="connsiteY20" fmla="*/ 1133843 h 1133475"/>
                  <a:gd name="connsiteX21" fmla="*/ 1265095 w 1885950"/>
                  <a:gd name="connsiteY21" fmla="*/ 1114793 h 1133475"/>
                  <a:gd name="connsiteX22" fmla="*/ 1568942 w 1885950"/>
                  <a:gd name="connsiteY22" fmla="*/ 1110983 h 1133475"/>
                  <a:gd name="connsiteX23" fmla="*/ 1801352 w 1885950"/>
                  <a:gd name="connsiteY23" fmla="*/ 1026210 h 1133475"/>
                  <a:gd name="connsiteX24" fmla="*/ 1831833 w 1885950"/>
                  <a:gd name="connsiteY24" fmla="*/ 988110 h 1133475"/>
                  <a:gd name="connsiteX25" fmla="*/ 1789923 w 1885950"/>
                  <a:gd name="connsiteY25" fmla="*/ 970965 h 1133475"/>
                  <a:gd name="connsiteX26" fmla="*/ 1640380 w 1885950"/>
                  <a:gd name="connsiteY26" fmla="*/ 940485 h 1133475"/>
                  <a:gd name="connsiteX27" fmla="*/ 1326055 w 1885950"/>
                  <a:gd name="connsiteY27" fmla="*/ 876668 h 1133475"/>
                  <a:gd name="connsiteX28" fmla="*/ 1463215 w 1885950"/>
                  <a:gd name="connsiteY28" fmla="*/ 833805 h 1133475"/>
                  <a:gd name="connsiteX29" fmla="*/ 1534652 w 1885950"/>
                  <a:gd name="connsiteY29" fmla="*/ 655688 h 1133475"/>
                  <a:gd name="connsiteX30" fmla="*/ 1596565 w 1885950"/>
                  <a:gd name="connsiteY30" fmla="*/ 439470 h 1133475"/>
                  <a:gd name="connsiteX31" fmla="*/ 1642285 w 1885950"/>
                  <a:gd name="connsiteY31" fmla="*/ 408990 h 1133475"/>
                  <a:gd name="connsiteX32" fmla="*/ 1764205 w 1885950"/>
                  <a:gd name="connsiteY32" fmla="*/ 675690 h 1133475"/>
                  <a:gd name="connsiteX33" fmla="*/ 1621330 w 1885950"/>
                  <a:gd name="connsiteY33" fmla="*/ 760463 h 1133475"/>
                  <a:gd name="connsiteX34" fmla="*/ 1583230 w 1885950"/>
                  <a:gd name="connsiteY34" fmla="*/ 756653 h 1133475"/>
                  <a:gd name="connsiteX35" fmla="*/ 1534652 w 1885950"/>
                  <a:gd name="connsiteY35" fmla="*/ 655688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85950" h="1133475">
                    <a:moveTo>
                      <a:pt x="1463215" y="833805"/>
                    </a:moveTo>
                    <a:cubicBezTo>
                      <a:pt x="1481313" y="840473"/>
                      <a:pt x="1499410" y="847140"/>
                      <a:pt x="1517508" y="851903"/>
                    </a:cubicBezTo>
                    <a:cubicBezTo>
                      <a:pt x="1684195" y="899528"/>
                      <a:pt x="1814688" y="833805"/>
                      <a:pt x="1873742" y="670928"/>
                    </a:cubicBezTo>
                    <a:cubicBezTo>
                      <a:pt x="1911842" y="566153"/>
                      <a:pt x="1886125" y="477570"/>
                      <a:pt x="1798495" y="408038"/>
                    </a:cubicBezTo>
                    <a:cubicBezTo>
                      <a:pt x="1748013" y="368033"/>
                      <a:pt x="1689910" y="342315"/>
                      <a:pt x="1629902" y="322313"/>
                    </a:cubicBezTo>
                    <a:cubicBezTo>
                      <a:pt x="1611805" y="316598"/>
                      <a:pt x="1590850" y="313740"/>
                      <a:pt x="1587992" y="289928"/>
                    </a:cubicBezTo>
                    <a:cubicBezTo>
                      <a:pt x="1585135" y="261353"/>
                      <a:pt x="1563227" y="255638"/>
                      <a:pt x="1541320" y="250875"/>
                    </a:cubicBezTo>
                    <a:cubicBezTo>
                      <a:pt x="1222233" y="168008"/>
                      <a:pt x="902192" y="86093"/>
                      <a:pt x="583105" y="3225"/>
                    </a:cubicBezTo>
                    <a:cubicBezTo>
                      <a:pt x="545957" y="-6300"/>
                      <a:pt x="527860" y="5130"/>
                      <a:pt x="514525" y="39420"/>
                    </a:cubicBezTo>
                    <a:cubicBezTo>
                      <a:pt x="436420" y="228968"/>
                      <a:pt x="409750" y="418515"/>
                      <a:pt x="510715" y="609015"/>
                    </a:cubicBezTo>
                    <a:cubicBezTo>
                      <a:pt x="517382" y="622350"/>
                      <a:pt x="533575" y="638543"/>
                      <a:pt x="521192" y="651878"/>
                    </a:cubicBezTo>
                    <a:cubicBezTo>
                      <a:pt x="509762" y="664260"/>
                      <a:pt x="491665" y="651878"/>
                      <a:pt x="476425" y="648068"/>
                    </a:cubicBezTo>
                    <a:cubicBezTo>
                      <a:pt x="331645" y="610920"/>
                      <a:pt x="187817" y="572820"/>
                      <a:pt x="43037" y="535673"/>
                    </a:cubicBezTo>
                    <a:cubicBezTo>
                      <a:pt x="29702" y="531863"/>
                      <a:pt x="13510" y="522338"/>
                      <a:pt x="3032" y="535673"/>
                    </a:cubicBezTo>
                    <a:cubicBezTo>
                      <a:pt x="-4588" y="546150"/>
                      <a:pt x="3985" y="560438"/>
                      <a:pt x="8748" y="571868"/>
                    </a:cubicBezTo>
                    <a:cubicBezTo>
                      <a:pt x="41132" y="649973"/>
                      <a:pt x="87805" y="715695"/>
                      <a:pt x="158290" y="764273"/>
                    </a:cubicBezTo>
                    <a:cubicBezTo>
                      <a:pt x="264017" y="835710"/>
                      <a:pt x="380223" y="886193"/>
                      <a:pt x="499285" y="930960"/>
                    </a:cubicBezTo>
                    <a:cubicBezTo>
                      <a:pt x="514525" y="936675"/>
                      <a:pt x="539290" y="936675"/>
                      <a:pt x="540242" y="957630"/>
                    </a:cubicBezTo>
                    <a:cubicBezTo>
                      <a:pt x="541195" y="988110"/>
                      <a:pt x="561198" y="989063"/>
                      <a:pt x="581200" y="993825"/>
                    </a:cubicBezTo>
                    <a:cubicBezTo>
                      <a:pt x="766937" y="1041450"/>
                      <a:pt x="953627" y="1088123"/>
                      <a:pt x="1139365" y="1135748"/>
                    </a:cubicBezTo>
                    <a:cubicBezTo>
                      <a:pt x="1154605" y="1139558"/>
                      <a:pt x="1172702" y="1147178"/>
                      <a:pt x="1185085" y="1133843"/>
                    </a:cubicBezTo>
                    <a:cubicBezTo>
                      <a:pt x="1207945" y="1108125"/>
                      <a:pt x="1236520" y="1111935"/>
                      <a:pt x="1265095" y="1114793"/>
                    </a:cubicBezTo>
                    <a:cubicBezTo>
                      <a:pt x="1367013" y="1127175"/>
                      <a:pt x="1467977" y="1116698"/>
                      <a:pt x="1568942" y="1110983"/>
                    </a:cubicBezTo>
                    <a:cubicBezTo>
                      <a:pt x="1654667" y="1106220"/>
                      <a:pt x="1734677" y="1083360"/>
                      <a:pt x="1801352" y="1026210"/>
                    </a:cubicBezTo>
                    <a:cubicBezTo>
                      <a:pt x="1813735" y="1015733"/>
                      <a:pt x="1836595" y="1007160"/>
                      <a:pt x="1831833" y="988110"/>
                    </a:cubicBezTo>
                    <a:cubicBezTo>
                      <a:pt x="1828023" y="971918"/>
                      <a:pt x="1805163" y="974775"/>
                      <a:pt x="1789923" y="970965"/>
                    </a:cubicBezTo>
                    <a:cubicBezTo>
                      <a:pt x="1740392" y="960488"/>
                      <a:pt x="1690863" y="950010"/>
                      <a:pt x="1640380" y="940485"/>
                    </a:cubicBezTo>
                    <a:cubicBezTo>
                      <a:pt x="1538463" y="919530"/>
                      <a:pt x="1435592" y="898575"/>
                      <a:pt x="1326055" y="876668"/>
                    </a:cubicBezTo>
                    <a:cubicBezTo>
                      <a:pt x="1387967" y="810945"/>
                      <a:pt x="1398445" y="809040"/>
                      <a:pt x="1463215" y="833805"/>
                    </a:cubicBezTo>
                    <a:close/>
                    <a:moveTo>
                      <a:pt x="1534652" y="655688"/>
                    </a:moveTo>
                    <a:cubicBezTo>
                      <a:pt x="1576563" y="589965"/>
                      <a:pt x="1595613" y="516623"/>
                      <a:pt x="1596565" y="439470"/>
                    </a:cubicBezTo>
                    <a:cubicBezTo>
                      <a:pt x="1596565" y="404228"/>
                      <a:pt x="1607995" y="394703"/>
                      <a:pt x="1642285" y="408990"/>
                    </a:cubicBezTo>
                    <a:cubicBezTo>
                      <a:pt x="1773730" y="464235"/>
                      <a:pt x="1822308" y="568058"/>
                      <a:pt x="1764205" y="675690"/>
                    </a:cubicBezTo>
                    <a:cubicBezTo>
                      <a:pt x="1733725" y="732840"/>
                      <a:pt x="1688005" y="763320"/>
                      <a:pt x="1621330" y="760463"/>
                    </a:cubicBezTo>
                    <a:cubicBezTo>
                      <a:pt x="1608948" y="759510"/>
                      <a:pt x="1595613" y="758558"/>
                      <a:pt x="1583230" y="756653"/>
                    </a:cubicBezTo>
                    <a:cubicBezTo>
                      <a:pt x="1493695" y="743318"/>
                      <a:pt x="1487980" y="729983"/>
                      <a:pt x="1534652" y="655688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0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06" name="Snip Single Corner Rectangle 1">
            <a:extLst>
              <a:ext uri="{FF2B5EF4-FFF2-40B4-BE49-F238E27FC236}">
                <a16:creationId xmlns:a16="http://schemas.microsoft.com/office/drawing/2014/main" xmlns="" id="{B60A2DB3-9037-48F6-9E1A-4A9B52C0BCB3}"/>
              </a:ext>
            </a:extLst>
          </p:cNvPr>
          <p:cNvSpPr/>
          <p:nvPr/>
        </p:nvSpPr>
        <p:spPr>
          <a:xfrm>
            <a:off x="3057733" y="332255"/>
            <a:ext cx="3835543" cy="1652736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Snip Single Corner Rectangle 2">
            <a:extLst>
              <a:ext uri="{FF2B5EF4-FFF2-40B4-BE49-F238E27FC236}">
                <a16:creationId xmlns:a16="http://schemas.microsoft.com/office/drawing/2014/main" xmlns="" id="{38301922-0457-4AFC-AE11-9AB5CD76CB4A}"/>
              </a:ext>
            </a:extLst>
          </p:cNvPr>
          <p:cNvSpPr/>
          <p:nvPr/>
        </p:nvSpPr>
        <p:spPr>
          <a:xfrm flipH="1">
            <a:off x="8220065" y="310824"/>
            <a:ext cx="3835543" cy="1652736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Snip Single Corner Rectangle 3">
            <a:extLst>
              <a:ext uri="{FF2B5EF4-FFF2-40B4-BE49-F238E27FC236}">
                <a16:creationId xmlns:a16="http://schemas.microsoft.com/office/drawing/2014/main" xmlns="" id="{0BB9DDB8-9117-4F29-BE81-53620FBE71BC}"/>
              </a:ext>
            </a:extLst>
          </p:cNvPr>
          <p:cNvSpPr/>
          <p:nvPr/>
        </p:nvSpPr>
        <p:spPr>
          <a:xfrm flipV="1">
            <a:off x="3082233" y="2463195"/>
            <a:ext cx="3835543" cy="1652736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Snip Single Corner Rectangle 4">
            <a:extLst>
              <a:ext uri="{FF2B5EF4-FFF2-40B4-BE49-F238E27FC236}">
                <a16:creationId xmlns:a16="http://schemas.microsoft.com/office/drawing/2014/main" xmlns="" id="{1AE0FF5C-40C4-40BA-BE52-EBDAE50231BE}"/>
              </a:ext>
            </a:extLst>
          </p:cNvPr>
          <p:cNvSpPr/>
          <p:nvPr/>
        </p:nvSpPr>
        <p:spPr>
          <a:xfrm flipH="1" flipV="1">
            <a:off x="8181375" y="2545222"/>
            <a:ext cx="3835543" cy="1652736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Rounded Rectangle 5">
            <a:extLst>
              <a:ext uri="{FF2B5EF4-FFF2-40B4-BE49-F238E27FC236}">
                <a16:creationId xmlns:a16="http://schemas.microsoft.com/office/drawing/2014/main" xmlns="" id="{80CF6D36-8730-4358-BC85-20EBCE5E0537}"/>
              </a:ext>
            </a:extLst>
          </p:cNvPr>
          <p:cNvSpPr/>
          <p:nvPr/>
        </p:nvSpPr>
        <p:spPr>
          <a:xfrm>
            <a:off x="6640286" y="1637098"/>
            <a:ext cx="1877945" cy="1218603"/>
          </a:xfrm>
          <a:prstGeom prst="roundRect">
            <a:avLst/>
          </a:prstGeom>
          <a:solidFill>
            <a:schemeClr val="accent5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Rectangle 9">
            <a:extLst>
              <a:ext uri="{FF2B5EF4-FFF2-40B4-BE49-F238E27FC236}">
                <a16:creationId xmlns:a16="http://schemas.microsoft.com/office/drawing/2014/main" xmlns="" id="{9BEBAFD4-0B1C-4696-A9D9-6F0A0F694130}"/>
              </a:ext>
            </a:extLst>
          </p:cNvPr>
          <p:cNvSpPr/>
          <p:nvPr/>
        </p:nvSpPr>
        <p:spPr>
          <a:xfrm>
            <a:off x="6183181" y="2710123"/>
            <a:ext cx="339451" cy="34101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2" name="Rectangle 36">
            <a:extLst>
              <a:ext uri="{FF2B5EF4-FFF2-40B4-BE49-F238E27FC236}">
                <a16:creationId xmlns:a16="http://schemas.microsoft.com/office/drawing/2014/main" xmlns="" id="{ED8200E6-515F-4E79-8326-47B04897A5C1}"/>
              </a:ext>
            </a:extLst>
          </p:cNvPr>
          <p:cNvSpPr/>
          <p:nvPr/>
        </p:nvSpPr>
        <p:spPr>
          <a:xfrm>
            <a:off x="8681045" y="1357862"/>
            <a:ext cx="376394" cy="3376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3" name="Oval 21">
            <a:extLst>
              <a:ext uri="{FF2B5EF4-FFF2-40B4-BE49-F238E27FC236}">
                <a16:creationId xmlns:a16="http://schemas.microsoft.com/office/drawing/2014/main" xmlns="" id="{867B6FCA-13D3-4EA3-8E2F-BFC6023AD569}"/>
              </a:ext>
            </a:extLst>
          </p:cNvPr>
          <p:cNvSpPr>
            <a:spLocks noChangeAspect="1"/>
          </p:cNvSpPr>
          <p:nvPr/>
        </p:nvSpPr>
        <p:spPr>
          <a:xfrm>
            <a:off x="6265805" y="1379497"/>
            <a:ext cx="392173" cy="39544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4" name="Rectangle 16">
            <a:extLst>
              <a:ext uri="{FF2B5EF4-FFF2-40B4-BE49-F238E27FC236}">
                <a16:creationId xmlns:a16="http://schemas.microsoft.com/office/drawing/2014/main" xmlns="" id="{55D4675B-469B-4FC8-B1C6-1FD50FFA7664}"/>
              </a:ext>
            </a:extLst>
          </p:cNvPr>
          <p:cNvSpPr/>
          <p:nvPr/>
        </p:nvSpPr>
        <p:spPr>
          <a:xfrm rot="2700000">
            <a:off x="8648665" y="2732401"/>
            <a:ext cx="294032" cy="49119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xmlns="" id="{EDA23E76-8A97-4A88-885A-A51E6C152519}"/>
              </a:ext>
            </a:extLst>
          </p:cNvPr>
          <p:cNvSpPr/>
          <p:nvPr/>
        </p:nvSpPr>
        <p:spPr>
          <a:xfrm>
            <a:off x="2227590" y="4624473"/>
            <a:ext cx="134044" cy="1801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116" name="Picture 19" descr="C:\Users\kitcoop\Desktop\logo-800x188.png">
            <a:extLst>
              <a:ext uri="{FF2B5EF4-FFF2-40B4-BE49-F238E27FC236}">
                <a16:creationId xmlns:a16="http://schemas.microsoft.com/office/drawing/2014/main" xmlns="" id="{17A3174B-6431-4CFB-AA60-516B878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8316" y="882923"/>
            <a:ext cx="2273190" cy="624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7" name="Picture 16" descr="C:\Users\kitcoop\Desktop\staruml.jpg">
            <a:extLst>
              <a:ext uri="{FF2B5EF4-FFF2-40B4-BE49-F238E27FC236}">
                <a16:creationId xmlns:a16="http://schemas.microsoft.com/office/drawing/2014/main" xmlns="" id="{3311C996-404E-4A69-8A96-6B5B832F6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7231" t="23038" r="7993" b="32680"/>
          <a:stretch>
            <a:fillRect/>
          </a:stretch>
        </p:blipFill>
        <p:spPr bwMode="auto">
          <a:xfrm>
            <a:off x="10343191" y="3168690"/>
            <a:ext cx="1584322" cy="760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2" descr="C:\Users\kitcoop\Desktop\다운로드 (1).png">
            <a:extLst>
              <a:ext uri="{FF2B5EF4-FFF2-40B4-BE49-F238E27FC236}">
                <a16:creationId xmlns:a16="http://schemas.microsoft.com/office/drawing/2014/main" xmlns="" id="{D26A086F-3925-47AD-A390-D9A0AD245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1879" y="3012734"/>
            <a:ext cx="1479317" cy="1014568"/>
          </a:xfrm>
          <a:prstGeom prst="rect">
            <a:avLst/>
          </a:prstGeom>
          <a:noFill/>
        </p:spPr>
      </p:pic>
      <p:grpSp>
        <p:nvGrpSpPr>
          <p:cNvPr id="119" name="그룹 51">
            <a:extLst>
              <a:ext uri="{FF2B5EF4-FFF2-40B4-BE49-F238E27FC236}">
                <a16:creationId xmlns:a16="http://schemas.microsoft.com/office/drawing/2014/main" xmlns="" id="{291B163D-FCE6-4DA4-A323-663D45168194}"/>
              </a:ext>
            </a:extLst>
          </p:cNvPr>
          <p:cNvGrpSpPr/>
          <p:nvPr/>
        </p:nvGrpSpPr>
        <p:grpSpPr>
          <a:xfrm>
            <a:off x="9362523" y="599339"/>
            <a:ext cx="2315476" cy="1032568"/>
            <a:chOff x="3870970" y="1248575"/>
            <a:chExt cx="4290192" cy="1376497"/>
          </a:xfrm>
        </p:grpSpPr>
        <p:pic>
          <p:nvPicPr>
            <p:cNvPr id="120" name="Picture 3" descr="C:\Users\kitcoop\Desktop\html-css-javascript.png">
              <a:extLst>
                <a:ext uri="{FF2B5EF4-FFF2-40B4-BE49-F238E27FC236}">
                  <a16:creationId xmlns:a16="http://schemas.microsoft.com/office/drawing/2014/main" xmlns="" id="{3E57CEF4-FB96-4E73-A2BB-7FA3FBB93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72404"/>
            <a:stretch>
              <a:fillRect/>
            </a:stretch>
          </p:blipFill>
          <p:spPr bwMode="auto">
            <a:xfrm>
              <a:off x="5447153" y="1248575"/>
              <a:ext cx="956007" cy="1349466"/>
            </a:xfrm>
            <a:prstGeom prst="rect">
              <a:avLst/>
            </a:prstGeom>
            <a:noFill/>
          </p:spPr>
        </p:pic>
        <p:pic>
          <p:nvPicPr>
            <p:cNvPr id="121" name="Picture 3" descr="C:\Users\kitcoop\Desktop\html-css-javascript.png">
              <a:extLst>
                <a:ext uri="{FF2B5EF4-FFF2-40B4-BE49-F238E27FC236}">
                  <a16:creationId xmlns:a16="http://schemas.microsoft.com/office/drawing/2014/main" xmlns="" id="{184F051A-6161-4853-990A-F72084819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5395" r="35829"/>
            <a:stretch>
              <a:fillRect/>
            </a:stretch>
          </p:blipFill>
          <p:spPr bwMode="auto">
            <a:xfrm>
              <a:off x="7164288" y="1275606"/>
              <a:ext cx="996874" cy="1349466"/>
            </a:xfrm>
            <a:prstGeom prst="rect">
              <a:avLst/>
            </a:prstGeom>
            <a:noFill/>
          </p:spPr>
        </p:pic>
        <p:pic>
          <p:nvPicPr>
            <p:cNvPr id="122" name="Picture 3" descr="C:\Users\kitcoop\Desktop\html-css-javascript.png">
              <a:extLst>
                <a:ext uri="{FF2B5EF4-FFF2-40B4-BE49-F238E27FC236}">
                  <a16:creationId xmlns:a16="http://schemas.microsoft.com/office/drawing/2014/main" xmlns="" id="{AAF4AABD-DF93-4391-8F48-C0B1044D6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r="71917"/>
            <a:stretch>
              <a:fillRect/>
            </a:stretch>
          </p:blipFill>
          <p:spPr bwMode="auto">
            <a:xfrm>
              <a:off x="3870970" y="1275606"/>
              <a:ext cx="972850" cy="1349466"/>
            </a:xfrm>
            <a:prstGeom prst="rect">
              <a:avLst/>
            </a:prstGeom>
            <a:noFill/>
          </p:spPr>
        </p:pic>
      </p:grpSp>
      <p:grpSp>
        <p:nvGrpSpPr>
          <p:cNvPr id="123" name="그룹 27">
            <a:extLst>
              <a:ext uri="{FF2B5EF4-FFF2-40B4-BE49-F238E27FC236}">
                <a16:creationId xmlns:a16="http://schemas.microsoft.com/office/drawing/2014/main" xmlns="" id="{E5F98AFA-19C5-4AA2-9AC0-5CBE76EF4C91}"/>
              </a:ext>
            </a:extLst>
          </p:cNvPr>
          <p:cNvGrpSpPr/>
          <p:nvPr/>
        </p:nvGrpSpPr>
        <p:grpSpPr>
          <a:xfrm>
            <a:off x="4078665" y="3055970"/>
            <a:ext cx="2369219" cy="914721"/>
            <a:chOff x="556565" y="2601491"/>
            <a:chExt cx="2935315" cy="792000"/>
          </a:xfrm>
        </p:grpSpPr>
        <p:pic>
          <p:nvPicPr>
            <p:cNvPr id="124" name="Picture 21" descr="C:\Users\kitcoop\Desktop\java-logo-41D4155FC3-seeklogo.com.png">
              <a:extLst>
                <a:ext uri="{FF2B5EF4-FFF2-40B4-BE49-F238E27FC236}">
                  <a16:creationId xmlns:a16="http://schemas.microsoft.com/office/drawing/2014/main" xmlns="" id="{B69F6816-7DEB-4004-A3A2-FFFB1CEE2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6565" y="2643947"/>
              <a:ext cx="1310057" cy="707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5" name="Picture 4" descr="C:\Users\kitcoop\Desktop\javaServletJsp.png">
              <a:extLst>
                <a:ext uri="{FF2B5EF4-FFF2-40B4-BE49-F238E27FC236}">
                  <a16:creationId xmlns:a16="http://schemas.microsoft.com/office/drawing/2014/main" xmlns="" id="{670189F8-C86B-4AC7-AE3F-1AD6104CF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-100000"/>
            </a:blip>
            <a:srcRect/>
            <a:stretch>
              <a:fillRect/>
            </a:stretch>
          </p:blipFill>
          <p:spPr bwMode="auto">
            <a:xfrm>
              <a:off x="2212749" y="2601491"/>
              <a:ext cx="1279131" cy="79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6" name="이등변 삼각형 125">
              <a:extLst>
                <a:ext uri="{FF2B5EF4-FFF2-40B4-BE49-F238E27FC236}">
                  <a16:creationId xmlns:a16="http://schemas.microsoft.com/office/drawing/2014/main" xmlns="" id="{FF607AF8-0C00-4A71-BB1A-799DB81922D3}"/>
                </a:ext>
              </a:extLst>
            </p:cNvPr>
            <p:cNvSpPr/>
            <p:nvPr/>
          </p:nvSpPr>
          <p:spPr>
            <a:xfrm rot="5400000">
              <a:off x="1942898" y="2924674"/>
              <a:ext cx="360041" cy="145634"/>
            </a:xfrm>
            <a:prstGeom prst="triangle">
              <a:avLst>
                <a:gd name="adj" fmla="val 50001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27" name="그룹 26">
            <a:extLst>
              <a:ext uri="{FF2B5EF4-FFF2-40B4-BE49-F238E27FC236}">
                <a16:creationId xmlns:a16="http://schemas.microsoft.com/office/drawing/2014/main" xmlns="" id="{555EAA1B-C173-46BC-9664-24099BB7B67C}"/>
              </a:ext>
            </a:extLst>
          </p:cNvPr>
          <p:cNvGrpSpPr/>
          <p:nvPr/>
        </p:nvGrpSpPr>
        <p:grpSpPr>
          <a:xfrm>
            <a:off x="3015793" y="2735484"/>
            <a:ext cx="1216247" cy="892602"/>
            <a:chOff x="1619672" y="1203598"/>
            <a:chExt cx="2088232" cy="1239106"/>
          </a:xfrm>
        </p:grpSpPr>
        <p:pic>
          <p:nvPicPr>
            <p:cNvPr id="128" name="Picture 2" descr="C:\Users\kitcoop\Desktop\1200px-AJAX_logo_by_gengns.svg.png">
              <a:extLst>
                <a:ext uri="{FF2B5EF4-FFF2-40B4-BE49-F238E27FC236}">
                  <a16:creationId xmlns:a16="http://schemas.microsoft.com/office/drawing/2014/main" xmlns="" id="{59946223-D223-47F4-A3A3-6DF5B2692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91680" y="1203598"/>
              <a:ext cx="1944216" cy="933224"/>
            </a:xfrm>
            <a:prstGeom prst="rect">
              <a:avLst/>
            </a:prstGeom>
            <a:noFill/>
          </p:spPr>
        </p:pic>
        <p:sp>
          <p:nvSpPr>
            <p:cNvPr id="129" name="Subtitle 2">
              <a:extLst>
                <a:ext uri="{FF2B5EF4-FFF2-40B4-BE49-F238E27FC236}">
                  <a16:creationId xmlns:a16="http://schemas.microsoft.com/office/drawing/2014/main" xmlns="" id="{387D1C01-44B1-43FE-8391-EEF838735D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19672" y="2142667"/>
              <a:ext cx="2088232" cy="30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GB" altLang="en-US" sz="1000">
                  <a:solidFill>
                    <a:srgbClr val="1C364A"/>
                  </a:solidFill>
                  <a:latin typeface="나눔바른고딕" pitchFamily="50" charset="-127"/>
                  <a:ea typeface="나눔바른고딕" pitchFamily="50" charset="-127"/>
                  <a:cs typeface="Arial" pitchFamily="34" charset="0"/>
                </a:rPr>
                <a:t>[ Asynchronous Java And XML ]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27A1A2B-E5B7-4604-863E-A66313FACA66}"/>
              </a:ext>
            </a:extLst>
          </p:cNvPr>
          <p:cNvSpPr txBox="1"/>
          <p:nvPr/>
        </p:nvSpPr>
        <p:spPr>
          <a:xfrm>
            <a:off x="7433616" y="5693077"/>
            <a:ext cx="44938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lt"/>
              </a:rPr>
              <a:t>사용한 프로그램</a:t>
            </a:r>
            <a:endParaRPr lang="en-US" altLang="ko-KR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그래픽 13" descr="체크리스트">
            <a:extLst>
              <a:ext uri="{FF2B5EF4-FFF2-40B4-BE49-F238E27FC236}">
                <a16:creationId xmlns:a16="http://schemas.microsoft.com/office/drawing/2014/main" xmlns="" id="{036AF776-11D8-43E6-A7E9-DF9E039A84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74144" y="5611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800" b="1" dirty="0" err="1"/>
              <a:t>UseCase</a:t>
            </a:r>
            <a:endParaRPr lang="en-US" sz="4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9E5EE6D-6BA2-46EE-9E94-1870695F6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2"/>
          <a:stretch/>
        </p:blipFill>
        <p:spPr>
          <a:xfrm>
            <a:off x="1011459" y="1524000"/>
            <a:ext cx="10515831" cy="509451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83F251BF-053F-4031-9281-A3FB29609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80"/>
          <a:stretch/>
        </p:blipFill>
        <p:spPr>
          <a:xfrm>
            <a:off x="1011458" y="1562447"/>
            <a:ext cx="10515831" cy="505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800" b="1" dirty="0"/>
              <a:t>DB</a:t>
            </a:r>
            <a:r>
              <a:rPr lang="ko-KR" altLang="en-US" sz="4800" b="1" dirty="0"/>
              <a:t>정의서</a:t>
            </a:r>
            <a:endParaRPr 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3A5E2B1F-B4EC-47DA-A25C-8C51CE3C6DFF}"/>
              </a:ext>
            </a:extLst>
          </p:cNvPr>
          <p:cNvCxnSpPr>
            <a:cxnSpLocks/>
          </p:cNvCxnSpPr>
          <p:nvPr/>
        </p:nvCxnSpPr>
        <p:spPr>
          <a:xfrm>
            <a:off x="366423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D6DE01A-19C2-4CAE-B33B-835113FE5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t="31708" r="-19784" b="-1429"/>
          <a:stretch/>
        </p:blipFill>
        <p:spPr>
          <a:xfrm>
            <a:off x="1520837" y="1536646"/>
            <a:ext cx="11774871" cy="47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xmlns="" id="{6E835343-D90A-4143-8553-0A47A0F77113}"/>
              </a:ext>
            </a:extLst>
          </p:cNvPr>
          <p:cNvSpPr txBox="1">
            <a:spLocks/>
          </p:cNvSpPr>
          <p:nvPr/>
        </p:nvSpPr>
        <p:spPr>
          <a:xfrm>
            <a:off x="743055" y="480684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dirty="0" err="1"/>
              <a:t>사이트맵</a:t>
            </a:r>
            <a:endParaRPr lang="en-US" sz="48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31AA37AB-30EB-4C35-86BB-E2B2CF22ACEB}"/>
              </a:ext>
            </a:extLst>
          </p:cNvPr>
          <p:cNvCxnSpPr>
            <a:cxnSpLocks/>
          </p:cNvCxnSpPr>
          <p:nvPr/>
        </p:nvCxnSpPr>
        <p:spPr>
          <a:xfrm>
            <a:off x="366423" y="6625650"/>
            <a:ext cx="1175200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5;p18">
            <a:extLst>
              <a:ext uri="{FF2B5EF4-FFF2-40B4-BE49-F238E27FC236}">
                <a16:creationId xmlns:a16="http://schemas.microsoft.com/office/drawing/2014/main" xmlns="" id="{9B1B15D1-EF68-4FAB-8977-A23E6D6B392C}"/>
              </a:ext>
            </a:extLst>
          </p:cNvPr>
          <p:cNvSpPr txBox="1">
            <a:spLocks/>
          </p:cNvSpPr>
          <p:nvPr/>
        </p:nvSpPr>
        <p:spPr>
          <a:xfrm>
            <a:off x="5324432" y="5386093"/>
            <a:ext cx="1613100" cy="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lt1"/>
              </a:buClr>
              <a:buSzPts val="600"/>
            </a:pPr>
            <a:r>
              <a:rPr lang="en-US" altLang="ko" sz="600"/>
              <a:t>DESIGNED BY L@RGO</a:t>
            </a:r>
            <a:endParaRPr lang="en-US"/>
          </a:p>
        </p:txBody>
      </p:sp>
      <p:sp>
        <p:nvSpPr>
          <p:cNvPr id="5" name="Google Shape;106;p18">
            <a:extLst>
              <a:ext uri="{FF2B5EF4-FFF2-40B4-BE49-F238E27FC236}">
                <a16:creationId xmlns:a16="http://schemas.microsoft.com/office/drawing/2014/main" xmlns="" id="{279D6C37-232C-4A72-A104-76B6D6B6000D}"/>
              </a:ext>
            </a:extLst>
          </p:cNvPr>
          <p:cNvSpPr txBox="1">
            <a:spLocks/>
          </p:cNvSpPr>
          <p:nvPr/>
        </p:nvSpPr>
        <p:spPr>
          <a:xfrm>
            <a:off x="8475491" y="5247905"/>
            <a:ext cx="432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E7C49D"/>
              </a:buClr>
              <a:buSzPts val="1200"/>
            </a:pPr>
            <a:fld id="{00000000-1234-1234-1234-123412341234}" type="slidenum">
              <a:rPr lang="en-US" altLang="ko" sz="1200" smtClean="0"/>
              <a:pPr algn="ctr">
                <a:buClr>
                  <a:srgbClr val="E7C49D"/>
                </a:buClr>
                <a:buSzPts val="1200"/>
              </a:pPr>
              <a:t>9</a:t>
            </a:fld>
            <a:endParaRPr lang="en-US" sz="1200"/>
          </a:p>
        </p:txBody>
      </p:sp>
      <p:sp>
        <p:nvSpPr>
          <p:cNvPr id="6" name="Google Shape;107;p18">
            <a:extLst>
              <a:ext uri="{FF2B5EF4-FFF2-40B4-BE49-F238E27FC236}">
                <a16:creationId xmlns:a16="http://schemas.microsoft.com/office/drawing/2014/main" xmlns="" id="{A82FA60B-0DC2-444D-90DC-98ED1D56EE4C}"/>
              </a:ext>
            </a:extLst>
          </p:cNvPr>
          <p:cNvSpPr/>
          <p:nvPr/>
        </p:nvSpPr>
        <p:spPr>
          <a:xfrm>
            <a:off x="1902038" y="5182849"/>
            <a:ext cx="187200" cy="187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dist="330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08;p18" descr="90%">
            <a:extLst>
              <a:ext uri="{FF2B5EF4-FFF2-40B4-BE49-F238E27FC236}">
                <a16:creationId xmlns:a16="http://schemas.microsoft.com/office/drawing/2014/main" xmlns="" id="{A673956B-BB1D-446F-840D-C90D60CC1079}"/>
              </a:ext>
            </a:extLst>
          </p:cNvPr>
          <p:cNvSpPr/>
          <p:nvPr/>
        </p:nvSpPr>
        <p:spPr>
          <a:xfrm>
            <a:off x="1954500" y="2028088"/>
            <a:ext cx="8283000" cy="432000"/>
          </a:xfrm>
          <a:prstGeom prst="rect">
            <a:avLst/>
          </a:prstGeom>
          <a:solidFill>
            <a:srgbClr val="767676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9;p18">
            <a:extLst>
              <a:ext uri="{FF2B5EF4-FFF2-40B4-BE49-F238E27FC236}">
                <a16:creationId xmlns:a16="http://schemas.microsoft.com/office/drawing/2014/main" xmlns="" id="{82FD465F-71ED-4B85-B257-5AFC61FE816B}"/>
              </a:ext>
            </a:extLst>
          </p:cNvPr>
          <p:cNvSpPr/>
          <p:nvPr/>
        </p:nvSpPr>
        <p:spPr>
          <a:xfrm>
            <a:off x="6333939" y="2087805"/>
            <a:ext cx="9906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채용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0;p18">
            <a:extLst>
              <a:ext uri="{FF2B5EF4-FFF2-40B4-BE49-F238E27FC236}">
                <a16:creationId xmlns:a16="http://schemas.microsoft.com/office/drawing/2014/main" xmlns="" id="{B1D2535C-65D7-4C2F-A2B6-60BAAFF4EDEA}"/>
              </a:ext>
            </a:extLst>
          </p:cNvPr>
          <p:cNvSpPr/>
          <p:nvPr/>
        </p:nvSpPr>
        <p:spPr>
          <a:xfrm>
            <a:off x="8252732" y="2087805"/>
            <a:ext cx="10287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기업</a:t>
            </a:r>
            <a:endParaRPr sz="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" name="Google Shape;111;p18">
            <a:extLst>
              <a:ext uri="{FF2B5EF4-FFF2-40B4-BE49-F238E27FC236}">
                <a16:creationId xmlns:a16="http://schemas.microsoft.com/office/drawing/2014/main" xmlns="" id="{8FB0F681-D88E-4F06-9B2C-AAB74B59332F}"/>
              </a:ext>
            </a:extLst>
          </p:cNvPr>
          <p:cNvSpPr/>
          <p:nvPr/>
        </p:nvSpPr>
        <p:spPr>
          <a:xfrm>
            <a:off x="5556860" y="1731864"/>
            <a:ext cx="10782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sy="50000" kx="-2453554" algn="bl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main_top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2;p18">
            <a:extLst>
              <a:ext uri="{FF2B5EF4-FFF2-40B4-BE49-F238E27FC236}">
                <a16:creationId xmlns:a16="http://schemas.microsoft.com/office/drawing/2014/main" xmlns="" id="{9EB186C6-DC60-4903-A7AB-C086AB4023B1}"/>
              </a:ext>
            </a:extLst>
          </p:cNvPr>
          <p:cNvSpPr/>
          <p:nvPr/>
        </p:nvSpPr>
        <p:spPr>
          <a:xfrm>
            <a:off x="3690332" y="2081136"/>
            <a:ext cx="9144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800" dirty="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" name="Google Shape;113;p18">
            <a:extLst>
              <a:ext uri="{FF2B5EF4-FFF2-40B4-BE49-F238E27FC236}">
                <a16:creationId xmlns:a16="http://schemas.microsoft.com/office/drawing/2014/main" xmlns="" id="{2B6FE7C0-757B-4B9F-B8EE-7F735512989F}"/>
              </a:ext>
            </a:extLst>
          </p:cNvPr>
          <p:cNvSpPr/>
          <p:nvPr/>
        </p:nvSpPr>
        <p:spPr>
          <a:xfrm>
            <a:off x="3690332" y="2526508"/>
            <a:ext cx="914400" cy="34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(로그인</a:t>
            </a:r>
            <a:r>
              <a:rPr lang="ko" sz="800"/>
              <a:t>화면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" name="Google Shape;114;p18">
            <a:extLst>
              <a:ext uri="{FF2B5EF4-FFF2-40B4-BE49-F238E27FC236}">
                <a16:creationId xmlns:a16="http://schemas.microsoft.com/office/drawing/2014/main" xmlns="" id="{CFC41B06-CBCE-4DDC-9795-3D7A60B3B266}"/>
              </a:ext>
            </a:extLst>
          </p:cNvPr>
          <p:cNvSpPr/>
          <p:nvPr/>
        </p:nvSpPr>
        <p:spPr>
          <a:xfrm>
            <a:off x="3536443" y="2993052"/>
            <a:ext cx="1226700" cy="48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find_password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이메일 혹은 전화번호</a:t>
            </a:r>
            <a:endParaRPr sz="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로비밀번호 찾기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" name="Google Shape;115;p18">
            <a:extLst>
              <a:ext uri="{FF2B5EF4-FFF2-40B4-BE49-F238E27FC236}">
                <a16:creationId xmlns:a16="http://schemas.microsoft.com/office/drawing/2014/main" xmlns="" id="{6611870D-1567-40B0-AA5F-168BF8082FCE}"/>
              </a:ext>
            </a:extLst>
          </p:cNvPr>
          <p:cNvSpPr/>
          <p:nvPr/>
        </p:nvSpPr>
        <p:spPr>
          <a:xfrm>
            <a:off x="3690332" y="4076130"/>
            <a:ext cx="9144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7" name="Google Shape;116;p18">
            <a:extLst>
              <a:ext uri="{FF2B5EF4-FFF2-40B4-BE49-F238E27FC236}">
                <a16:creationId xmlns:a16="http://schemas.microsoft.com/office/drawing/2014/main" xmlns="" id="{B1E9DFF1-83CF-458C-B354-4E37C1F9D3F9}"/>
              </a:ext>
            </a:extLst>
          </p:cNvPr>
          <p:cNvSpPr/>
          <p:nvPr/>
        </p:nvSpPr>
        <p:spPr>
          <a:xfrm>
            <a:off x="4889688" y="2087805"/>
            <a:ext cx="10287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8" name="Google Shape;117;p18">
            <a:extLst>
              <a:ext uri="{FF2B5EF4-FFF2-40B4-BE49-F238E27FC236}">
                <a16:creationId xmlns:a16="http://schemas.microsoft.com/office/drawing/2014/main" xmlns="" id="{98574649-B47D-4370-83DC-0AE8DA951B7D}"/>
              </a:ext>
            </a:extLst>
          </p:cNvPr>
          <p:cNvSpPr/>
          <p:nvPr/>
        </p:nvSpPr>
        <p:spPr>
          <a:xfrm>
            <a:off x="4833082" y="2515552"/>
            <a:ext cx="11430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register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(회원가입 정보 입력)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9" name="Google Shape;118;p18">
            <a:extLst>
              <a:ext uri="{FF2B5EF4-FFF2-40B4-BE49-F238E27FC236}">
                <a16:creationId xmlns:a16="http://schemas.microsoft.com/office/drawing/2014/main" xmlns="" id="{C2334089-7791-4671-BEF3-AA053312434F}"/>
              </a:ext>
            </a:extLst>
          </p:cNvPr>
          <p:cNvSpPr/>
          <p:nvPr/>
        </p:nvSpPr>
        <p:spPr>
          <a:xfrm>
            <a:off x="4827117" y="2993052"/>
            <a:ext cx="11520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id_check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id 정보 확인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0" name="Google Shape;119;p18">
            <a:extLst>
              <a:ext uri="{FF2B5EF4-FFF2-40B4-BE49-F238E27FC236}">
                <a16:creationId xmlns:a16="http://schemas.microsoft.com/office/drawing/2014/main" xmlns="" id="{EA3C78FA-C72D-4A59-B865-E25296FE5239}"/>
              </a:ext>
            </a:extLst>
          </p:cNvPr>
          <p:cNvSpPr/>
          <p:nvPr/>
        </p:nvSpPr>
        <p:spPr>
          <a:xfrm>
            <a:off x="4842832" y="3431787"/>
            <a:ext cx="11430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Zipcheck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우편번호 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 </a:t>
            </a:r>
            <a:r>
              <a:rPr lang="ko" sz="800"/>
              <a:t>확인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" name="Google Shape;120;p18">
            <a:extLst>
              <a:ext uri="{FF2B5EF4-FFF2-40B4-BE49-F238E27FC236}">
                <a16:creationId xmlns:a16="http://schemas.microsoft.com/office/drawing/2014/main" xmlns="" id="{5E0D00AE-77A2-454C-9932-FCBC5CF40E65}"/>
              </a:ext>
            </a:extLst>
          </p:cNvPr>
          <p:cNvSpPr/>
          <p:nvPr/>
        </p:nvSpPr>
        <p:spPr>
          <a:xfrm>
            <a:off x="6314889" y="2525158"/>
            <a:ext cx="1028700" cy="34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emp.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오늘의 채용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22" name="Google Shape;121;p18">
            <a:extLst>
              <a:ext uri="{FF2B5EF4-FFF2-40B4-BE49-F238E27FC236}">
                <a16:creationId xmlns:a16="http://schemas.microsoft.com/office/drawing/2014/main" xmlns="" id="{E9459C9B-CE6D-49AF-BEEF-E9E3B425256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4147532" y="2338236"/>
            <a:ext cx="0" cy="18827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22;p18">
            <a:extLst>
              <a:ext uri="{FF2B5EF4-FFF2-40B4-BE49-F238E27FC236}">
                <a16:creationId xmlns:a16="http://schemas.microsoft.com/office/drawing/2014/main" xmlns="" id="{867D095F-0EA8-4A3C-AAF2-0E7AB328943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4147532" y="2873608"/>
            <a:ext cx="2400" cy="1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123;p18">
            <a:extLst>
              <a:ext uri="{FF2B5EF4-FFF2-40B4-BE49-F238E27FC236}">
                <a16:creationId xmlns:a16="http://schemas.microsoft.com/office/drawing/2014/main" xmlns="" id="{F1CF962C-316E-4396-A107-296E486C7ED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4147393" y="3479052"/>
            <a:ext cx="2400" cy="597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" name="Google Shape;124;p18">
            <a:extLst>
              <a:ext uri="{FF2B5EF4-FFF2-40B4-BE49-F238E27FC236}">
                <a16:creationId xmlns:a16="http://schemas.microsoft.com/office/drawing/2014/main" xmlns="" id="{FCB5FCB4-03BF-40F5-A325-E60380FA3810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404038" y="2344905"/>
            <a:ext cx="600" cy="170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125;p18">
            <a:extLst>
              <a:ext uri="{FF2B5EF4-FFF2-40B4-BE49-F238E27FC236}">
                <a16:creationId xmlns:a16="http://schemas.microsoft.com/office/drawing/2014/main" xmlns="" id="{692EF6F1-35DF-496F-8723-DC9EAA4E2FF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>
            <a:off x="6829239" y="2344905"/>
            <a:ext cx="0" cy="18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126;p18">
            <a:extLst>
              <a:ext uri="{FF2B5EF4-FFF2-40B4-BE49-F238E27FC236}">
                <a16:creationId xmlns:a16="http://schemas.microsoft.com/office/drawing/2014/main" xmlns="" id="{35D9B6A6-6B64-4243-986C-C8547CE3CBC0}"/>
              </a:ext>
            </a:extLst>
          </p:cNvPr>
          <p:cNvSpPr/>
          <p:nvPr/>
        </p:nvSpPr>
        <p:spPr>
          <a:xfrm>
            <a:off x="2170239" y="4859702"/>
            <a:ext cx="1226700" cy="486000"/>
          </a:xfrm>
          <a:prstGeom prst="rect">
            <a:avLst/>
          </a:prstGeom>
          <a:solidFill>
            <a:srgbClr val="FFFFFF"/>
          </a:solidFill>
          <a:ln w="9525" cap="rnd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관련클래스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Main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메인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처리 컨트롤러)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8" name="Google Shape;127;p18">
            <a:extLst>
              <a:ext uri="{FF2B5EF4-FFF2-40B4-BE49-F238E27FC236}">
                <a16:creationId xmlns:a16="http://schemas.microsoft.com/office/drawing/2014/main" xmlns="" id="{7BEFF842-4E4D-468F-80CF-147DDD894303}"/>
              </a:ext>
            </a:extLst>
          </p:cNvPr>
          <p:cNvSpPr/>
          <p:nvPr/>
        </p:nvSpPr>
        <p:spPr>
          <a:xfrm>
            <a:off x="4842832" y="3876384"/>
            <a:ext cx="11430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로그인 화면 이동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9" name="Google Shape;128;p18">
            <a:extLst>
              <a:ext uri="{FF2B5EF4-FFF2-40B4-BE49-F238E27FC236}">
                <a16:creationId xmlns:a16="http://schemas.microsoft.com/office/drawing/2014/main" xmlns="" id="{03ADFAAE-F15D-4173-83AF-172530A7B8DD}"/>
              </a:ext>
            </a:extLst>
          </p:cNvPr>
          <p:cNvSpPr/>
          <p:nvPr/>
        </p:nvSpPr>
        <p:spPr>
          <a:xfrm>
            <a:off x="3433139" y="4859702"/>
            <a:ext cx="1226700" cy="486000"/>
          </a:xfrm>
          <a:prstGeom prst="rect">
            <a:avLst/>
          </a:prstGeom>
          <a:solidFill>
            <a:srgbClr val="FFFFFF"/>
          </a:solidFill>
          <a:ln w="9525" cap="rnd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관련클래스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LogiController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(로그인 처리 컨트롤러)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30" name="Google Shape;129;p18">
            <a:extLst>
              <a:ext uri="{FF2B5EF4-FFF2-40B4-BE49-F238E27FC236}">
                <a16:creationId xmlns:a16="http://schemas.microsoft.com/office/drawing/2014/main" xmlns="" id="{B3533B64-2639-421B-95E9-02A2E41E6A2A}"/>
              </a:ext>
            </a:extLst>
          </p:cNvPr>
          <p:cNvCxnSpPr>
            <a:cxnSpLocks/>
          </p:cNvCxnSpPr>
          <p:nvPr/>
        </p:nvCxnSpPr>
        <p:spPr>
          <a:xfrm>
            <a:off x="4514578" y="1659388"/>
            <a:ext cx="3251100" cy="0"/>
          </a:xfrm>
          <a:prstGeom prst="straightConnector1">
            <a:avLst/>
          </a:prstGeom>
          <a:noFill/>
          <a:ln w="9525" cap="rnd" cmpd="sng">
            <a:solidFill>
              <a:srgbClr val="E3AB8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130;p18">
            <a:extLst>
              <a:ext uri="{FF2B5EF4-FFF2-40B4-BE49-F238E27FC236}">
                <a16:creationId xmlns:a16="http://schemas.microsoft.com/office/drawing/2014/main" xmlns="" id="{485C6E7D-FF3D-4F1E-96A7-864644D46738}"/>
              </a:ext>
            </a:extLst>
          </p:cNvPr>
          <p:cNvSpPr/>
          <p:nvPr/>
        </p:nvSpPr>
        <p:spPr>
          <a:xfrm>
            <a:off x="2318732" y="2087805"/>
            <a:ext cx="9144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2" name="Google Shape;131;p18">
            <a:extLst>
              <a:ext uri="{FF2B5EF4-FFF2-40B4-BE49-F238E27FC236}">
                <a16:creationId xmlns:a16="http://schemas.microsoft.com/office/drawing/2014/main" xmlns="" id="{F224EB68-6CE3-4AE6-85AE-402B65723F26}"/>
              </a:ext>
            </a:extLst>
          </p:cNvPr>
          <p:cNvSpPr/>
          <p:nvPr/>
        </p:nvSpPr>
        <p:spPr>
          <a:xfrm>
            <a:off x="2242532" y="2526508"/>
            <a:ext cx="914400" cy="34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main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추천영상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3" name="Google Shape;132;p18">
            <a:extLst>
              <a:ext uri="{FF2B5EF4-FFF2-40B4-BE49-F238E27FC236}">
                <a16:creationId xmlns:a16="http://schemas.microsoft.com/office/drawing/2014/main" xmlns="" id="{72EBC0AF-6BC3-42EF-B592-A7AF07CB4836}"/>
              </a:ext>
            </a:extLst>
          </p:cNvPr>
          <p:cNvSpPr/>
          <p:nvPr/>
        </p:nvSpPr>
        <p:spPr>
          <a:xfrm>
            <a:off x="3502989" y="3602651"/>
            <a:ext cx="12966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change_password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새로운 비밀번호 설정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4" name="Google Shape;133;p18">
            <a:extLst>
              <a:ext uri="{FF2B5EF4-FFF2-40B4-BE49-F238E27FC236}">
                <a16:creationId xmlns:a16="http://schemas.microsoft.com/office/drawing/2014/main" xmlns="" id="{9A010C8F-33BB-4572-9A6B-4CE023079CC2}"/>
              </a:ext>
            </a:extLst>
          </p:cNvPr>
          <p:cNvSpPr/>
          <p:nvPr/>
        </p:nvSpPr>
        <p:spPr>
          <a:xfrm>
            <a:off x="5556860" y="5541864"/>
            <a:ext cx="1078200" cy="257100"/>
          </a:xfrm>
          <a:prstGeom prst="rect">
            <a:avLst/>
          </a:prstGeom>
          <a:gradFill>
            <a:gsLst>
              <a:gs pos="0">
                <a:srgbClr val="B3B3B3"/>
              </a:gs>
              <a:gs pos="50000">
                <a:srgbClr val="FFFFFF"/>
              </a:gs>
              <a:gs pos="100000">
                <a:srgbClr val="B3B3B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sy="50000" kx="-2453554" algn="bl" rotWithShape="0">
              <a:srgbClr val="80808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main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ko" sz="800"/>
              <a:t>bottom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34;p18">
            <a:extLst>
              <a:ext uri="{FF2B5EF4-FFF2-40B4-BE49-F238E27FC236}">
                <a16:creationId xmlns:a16="http://schemas.microsoft.com/office/drawing/2014/main" xmlns="" id="{6DB2D147-780E-42CB-BAD3-4FC5284B9EEF}"/>
              </a:ext>
            </a:extLst>
          </p:cNvPr>
          <p:cNvSpPr/>
          <p:nvPr/>
        </p:nvSpPr>
        <p:spPr>
          <a:xfrm>
            <a:off x="6314889" y="2993509"/>
            <a:ext cx="1028700" cy="34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empsearch.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(채용공고 검색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36" name="Google Shape;135;p18">
            <a:extLst>
              <a:ext uri="{FF2B5EF4-FFF2-40B4-BE49-F238E27FC236}">
                <a16:creationId xmlns:a16="http://schemas.microsoft.com/office/drawing/2014/main" xmlns="" id="{6B7FF5BB-AF88-4A38-8892-2E5EF23BE77D}"/>
              </a:ext>
            </a:extLst>
          </p:cNvPr>
          <p:cNvCxnSpPr>
            <a:endCxn id="35" idx="0"/>
          </p:cNvCxnSpPr>
          <p:nvPr/>
        </p:nvCxnSpPr>
        <p:spPr>
          <a:xfrm>
            <a:off x="6829239" y="2813209"/>
            <a:ext cx="0" cy="18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136;p18">
            <a:extLst>
              <a:ext uri="{FF2B5EF4-FFF2-40B4-BE49-F238E27FC236}">
                <a16:creationId xmlns:a16="http://schemas.microsoft.com/office/drawing/2014/main" xmlns="" id="{6C479365-2A21-4103-BC0D-E9073FDD692A}"/>
              </a:ext>
            </a:extLst>
          </p:cNvPr>
          <p:cNvSpPr/>
          <p:nvPr/>
        </p:nvSpPr>
        <p:spPr>
          <a:xfrm>
            <a:off x="6314889" y="3482304"/>
            <a:ext cx="1028700" cy="34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empdetail.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공고 상세보기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38" name="Google Shape;137;p18">
            <a:extLst>
              <a:ext uri="{FF2B5EF4-FFF2-40B4-BE49-F238E27FC236}">
                <a16:creationId xmlns:a16="http://schemas.microsoft.com/office/drawing/2014/main" xmlns="" id="{3189C9CE-44F1-42D6-ACDA-861004989060}"/>
              </a:ext>
            </a:extLst>
          </p:cNvPr>
          <p:cNvCxnSpPr>
            <a:endCxn id="37" idx="0"/>
          </p:cNvCxnSpPr>
          <p:nvPr/>
        </p:nvCxnSpPr>
        <p:spPr>
          <a:xfrm>
            <a:off x="6829239" y="3302004"/>
            <a:ext cx="0" cy="18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Google Shape;138;p18">
            <a:extLst>
              <a:ext uri="{FF2B5EF4-FFF2-40B4-BE49-F238E27FC236}">
                <a16:creationId xmlns:a16="http://schemas.microsoft.com/office/drawing/2014/main" xmlns="" id="{5F186D4C-A5A1-4D75-A21B-588DEE0515E0}"/>
              </a:ext>
            </a:extLst>
          </p:cNvPr>
          <p:cNvSpPr/>
          <p:nvPr/>
        </p:nvSpPr>
        <p:spPr>
          <a:xfrm>
            <a:off x="6314889" y="3939504"/>
            <a:ext cx="1028700" cy="34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empapplyl.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지원하기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40" name="Google Shape;139;p18">
            <a:extLst>
              <a:ext uri="{FF2B5EF4-FFF2-40B4-BE49-F238E27FC236}">
                <a16:creationId xmlns:a16="http://schemas.microsoft.com/office/drawing/2014/main" xmlns="" id="{E9231059-5BE9-45D4-8501-6D75A7617A6A}"/>
              </a:ext>
            </a:extLst>
          </p:cNvPr>
          <p:cNvCxnSpPr>
            <a:endCxn id="39" idx="0"/>
          </p:cNvCxnSpPr>
          <p:nvPr/>
        </p:nvCxnSpPr>
        <p:spPr>
          <a:xfrm>
            <a:off x="6829239" y="3759204"/>
            <a:ext cx="0" cy="18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140;p18">
            <a:extLst>
              <a:ext uri="{FF2B5EF4-FFF2-40B4-BE49-F238E27FC236}">
                <a16:creationId xmlns:a16="http://schemas.microsoft.com/office/drawing/2014/main" xmlns="" id="{1DDF3515-4A4E-4667-86F5-FF112D92005A}"/>
              </a:ext>
            </a:extLst>
          </p:cNvPr>
          <p:cNvSpPr/>
          <p:nvPr/>
        </p:nvSpPr>
        <p:spPr>
          <a:xfrm>
            <a:off x="4728539" y="4859702"/>
            <a:ext cx="1402500" cy="486000"/>
          </a:xfrm>
          <a:prstGeom prst="rect">
            <a:avLst/>
          </a:prstGeom>
          <a:solidFill>
            <a:srgbClr val="FFFFFF"/>
          </a:solidFill>
          <a:ln w="9525" cap="rnd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관련클래스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Register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회원가입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처리 컨트롤러)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2" name="Google Shape;141;p18">
            <a:extLst>
              <a:ext uri="{FF2B5EF4-FFF2-40B4-BE49-F238E27FC236}">
                <a16:creationId xmlns:a16="http://schemas.microsoft.com/office/drawing/2014/main" xmlns="" id="{338CE8B9-0772-48A3-9102-0985B1D0F869}"/>
              </a:ext>
            </a:extLst>
          </p:cNvPr>
          <p:cNvSpPr/>
          <p:nvPr/>
        </p:nvSpPr>
        <p:spPr>
          <a:xfrm>
            <a:off x="6176339" y="4859702"/>
            <a:ext cx="1402500" cy="486000"/>
          </a:xfrm>
          <a:prstGeom prst="rect">
            <a:avLst/>
          </a:prstGeom>
          <a:solidFill>
            <a:srgbClr val="FFFFFF"/>
          </a:solidFill>
          <a:ln w="9525" cap="rnd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관련클래스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Emp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채용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처리 컨트롤러)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3" name="Google Shape;142;p18">
            <a:extLst>
              <a:ext uri="{FF2B5EF4-FFF2-40B4-BE49-F238E27FC236}">
                <a16:creationId xmlns:a16="http://schemas.microsoft.com/office/drawing/2014/main" xmlns="" id="{9399B76F-FB8F-4182-8F35-A3D4CB0778F3}"/>
              </a:ext>
            </a:extLst>
          </p:cNvPr>
          <p:cNvSpPr/>
          <p:nvPr/>
        </p:nvSpPr>
        <p:spPr>
          <a:xfrm>
            <a:off x="8157539" y="4859702"/>
            <a:ext cx="1402500" cy="486000"/>
          </a:xfrm>
          <a:prstGeom prst="rect">
            <a:avLst/>
          </a:prstGeom>
          <a:solidFill>
            <a:srgbClr val="FFFFFF"/>
          </a:solidFill>
          <a:ln w="9525" cap="rnd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관련클래스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Enter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기업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처리 컨트롤러)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44" name="Google Shape;143;p18">
            <a:extLst>
              <a:ext uri="{FF2B5EF4-FFF2-40B4-BE49-F238E27FC236}">
                <a16:creationId xmlns:a16="http://schemas.microsoft.com/office/drawing/2014/main" xmlns="" id="{53AD9020-8554-4425-BCE2-5B8B2F313E97}"/>
              </a:ext>
            </a:extLst>
          </p:cNvPr>
          <p:cNvCxnSpPr>
            <a:cxnSpLocks/>
          </p:cNvCxnSpPr>
          <p:nvPr/>
        </p:nvCxnSpPr>
        <p:spPr>
          <a:xfrm>
            <a:off x="5420630" y="2873608"/>
            <a:ext cx="2400" cy="1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Google Shape;144;p18">
            <a:extLst>
              <a:ext uri="{FF2B5EF4-FFF2-40B4-BE49-F238E27FC236}">
                <a16:creationId xmlns:a16="http://schemas.microsoft.com/office/drawing/2014/main" xmlns="" id="{57D2FCAC-4F81-441D-8F4F-12F98926CD14}"/>
              </a:ext>
            </a:extLst>
          </p:cNvPr>
          <p:cNvCxnSpPr>
            <a:cxnSpLocks/>
          </p:cNvCxnSpPr>
          <p:nvPr/>
        </p:nvCxnSpPr>
        <p:spPr>
          <a:xfrm>
            <a:off x="5420630" y="3330808"/>
            <a:ext cx="2400" cy="1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" name="Google Shape;145;p18">
            <a:extLst>
              <a:ext uri="{FF2B5EF4-FFF2-40B4-BE49-F238E27FC236}">
                <a16:creationId xmlns:a16="http://schemas.microsoft.com/office/drawing/2014/main" xmlns="" id="{A5D1615E-0182-4278-8945-0A81469E7CF7}"/>
              </a:ext>
            </a:extLst>
          </p:cNvPr>
          <p:cNvCxnSpPr>
            <a:cxnSpLocks/>
          </p:cNvCxnSpPr>
          <p:nvPr/>
        </p:nvCxnSpPr>
        <p:spPr>
          <a:xfrm>
            <a:off x="5420630" y="3765705"/>
            <a:ext cx="2400" cy="1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" name="Google Shape;146;p18">
            <a:extLst>
              <a:ext uri="{FF2B5EF4-FFF2-40B4-BE49-F238E27FC236}">
                <a16:creationId xmlns:a16="http://schemas.microsoft.com/office/drawing/2014/main" xmlns="" id="{2E2CE783-1942-4B8E-B348-1475730ECFC5}"/>
              </a:ext>
            </a:extLst>
          </p:cNvPr>
          <p:cNvSpPr/>
          <p:nvPr/>
        </p:nvSpPr>
        <p:spPr>
          <a:xfrm>
            <a:off x="8871682" y="2515552"/>
            <a:ext cx="1143000" cy="3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detail_describe.jsp</a:t>
            </a:r>
            <a:endParaRPr sz="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(기업소개)</a:t>
            </a:r>
            <a:endParaRPr sz="8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" name="Google Shape;147;p18">
            <a:extLst>
              <a:ext uri="{FF2B5EF4-FFF2-40B4-BE49-F238E27FC236}">
                <a16:creationId xmlns:a16="http://schemas.microsoft.com/office/drawing/2014/main" xmlns="" id="{C5E40389-2035-4B40-8B77-6D652472A8AA}"/>
              </a:ext>
            </a:extLst>
          </p:cNvPr>
          <p:cNvSpPr/>
          <p:nvPr/>
        </p:nvSpPr>
        <p:spPr>
          <a:xfrm>
            <a:off x="8865717" y="2993052"/>
            <a:ext cx="11520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detail_emp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관련 기업 공고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9" name="Google Shape;148;p18">
            <a:extLst>
              <a:ext uri="{FF2B5EF4-FFF2-40B4-BE49-F238E27FC236}">
                <a16:creationId xmlns:a16="http://schemas.microsoft.com/office/drawing/2014/main" xmlns="" id="{046AB403-8440-44D9-BB2A-5CC52FD77983}"/>
              </a:ext>
            </a:extLst>
          </p:cNvPr>
          <p:cNvSpPr/>
          <p:nvPr/>
        </p:nvSpPr>
        <p:spPr>
          <a:xfrm>
            <a:off x="8881432" y="3431787"/>
            <a:ext cx="11430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enter_interview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현직자 인터뷰)</a:t>
            </a:r>
            <a:endParaRPr sz="800"/>
          </a:p>
        </p:txBody>
      </p:sp>
      <p:sp>
        <p:nvSpPr>
          <p:cNvPr id="50" name="Google Shape;149;p18">
            <a:extLst>
              <a:ext uri="{FF2B5EF4-FFF2-40B4-BE49-F238E27FC236}">
                <a16:creationId xmlns:a16="http://schemas.microsoft.com/office/drawing/2014/main" xmlns="" id="{09C52B77-9BE6-4E2E-BD5D-F4E973120C22}"/>
              </a:ext>
            </a:extLst>
          </p:cNvPr>
          <p:cNvSpPr/>
          <p:nvPr/>
        </p:nvSpPr>
        <p:spPr>
          <a:xfrm>
            <a:off x="8881432" y="3876384"/>
            <a:ext cx="11430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enter_review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면접 후기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51" name="Google Shape;150;p18">
            <a:extLst>
              <a:ext uri="{FF2B5EF4-FFF2-40B4-BE49-F238E27FC236}">
                <a16:creationId xmlns:a16="http://schemas.microsoft.com/office/drawing/2014/main" xmlns="" id="{4267A3E8-D5E1-4C50-A4F1-B8DDAB5D8517}"/>
              </a:ext>
            </a:extLst>
          </p:cNvPr>
          <p:cNvCxnSpPr>
            <a:cxnSpLocks/>
          </p:cNvCxnSpPr>
          <p:nvPr/>
        </p:nvCxnSpPr>
        <p:spPr>
          <a:xfrm>
            <a:off x="9459230" y="2873608"/>
            <a:ext cx="2400" cy="1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" name="Google Shape;151;p18">
            <a:extLst>
              <a:ext uri="{FF2B5EF4-FFF2-40B4-BE49-F238E27FC236}">
                <a16:creationId xmlns:a16="http://schemas.microsoft.com/office/drawing/2014/main" xmlns="" id="{E3A19CB5-18C0-4204-BCDF-8D82D710CA85}"/>
              </a:ext>
            </a:extLst>
          </p:cNvPr>
          <p:cNvCxnSpPr>
            <a:cxnSpLocks/>
          </p:cNvCxnSpPr>
          <p:nvPr/>
        </p:nvCxnSpPr>
        <p:spPr>
          <a:xfrm>
            <a:off x="9459230" y="3330808"/>
            <a:ext cx="2400" cy="1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" name="Google Shape;152;p18">
            <a:extLst>
              <a:ext uri="{FF2B5EF4-FFF2-40B4-BE49-F238E27FC236}">
                <a16:creationId xmlns:a16="http://schemas.microsoft.com/office/drawing/2014/main" xmlns="" id="{4FAAA0E0-F1FC-4551-9DF0-1377E03B609C}"/>
              </a:ext>
            </a:extLst>
          </p:cNvPr>
          <p:cNvCxnSpPr>
            <a:cxnSpLocks/>
          </p:cNvCxnSpPr>
          <p:nvPr/>
        </p:nvCxnSpPr>
        <p:spPr>
          <a:xfrm>
            <a:off x="9459230" y="3765705"/>
            <a:ext cx="2400" cy="1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153;p18">
            <a:extLst>
              <a:ext uri="{FF2B5EF4-FFF2-40B4-BE49-F238E27FC236}">
                <a16:creationId xmlns:a16="http://schemas.microsoft.com/office/drawing/2014/main" xmlns="" id="{B76AB8D1-C9F8-48F1-9A5C-AD663FD79C37}"/>
              </a:ext>
            </a:extLst>
          </p:cNvPr>
          <p:cNvSpPr/>
          <p:nvPr/>
        </p:nvSpPr>
        <p:spPr>
          <a:xfrm>
            <a:off x="8881432" y="4333584"/>
            <a:ext cx="11430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enter_success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800"/>
              <a:t>꿀팁</a:t>
            </a:r>
            <a:r>
              <a:rPr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55" name="Google Shape;154;p18">
            <a:extLst>
              <a:ext uri="{FF2B5EF4-FFF2-40B4-BE49-F238E27FC236}">
                <a16:creationId xmlns:a16="http://schemas.microsoft.com/office/drawing/2014/main" xmlns="" id="{08258B24-3BDB-41AE-B88B-B2B5C0AABCB2}"/>
              </a:ext>
            </a:extLst>
          </p:cNvPr>
          <p:cNvCxnSpPr>
            <a:cxnSpLocks/>
          </p:cNvCxnSpPr>
          <p:nvPr/>
        </p:nvCxnSpPr>
        <p:spPr>
          <a:xfrm>
            <a:off x="9459230" y="4200603"/>
            <a:ext cx="2400" cy="1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" name="Google Shape;155;p18">
            <a:extLst>
              <a:ext uri="{FF2B5EF4-FFF2-40B4-BE49-F238E27FC236}">
                <a16:creationId xmlns:a16="http://schemas.microsoft.com/office/drawing/2014/main" xmlns="" id="{C9BCF587-640F-4F8A-9165-C6BCD82A0F42}"/>
              </a:ext>
            </a:extLst>
          </p:cNvPr>
          <p:cNvSpPr/>
          <p:nvPr/>
        </p:nvSpPr>
        <p:spPr>
          <a:xfrm>
            <a:off x="7646517" y="2535852"/>
            <a:ext cx="11520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enter_main.jsp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(오늘의 기업)</a:t>
            </a:r>
            <a:endParaRPr sz="18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" name="Google Shape;156;p18">
            <a:extLst>
              <a:ext uri="{FF2B5EF4-FFF2-40B4-BE49-F238E27FC236}">
                <a16:creationId xmlns:a16="http://schemas.microsoft.com/office/drawing/2014/main" xmlns="" id="{778805C2-7E9A-4F75-813B-BFA30A5E1366}"/>
              </a:ext>
            </a:extLst>
          </p:cNvPr>
          <p:cNvSpPr/>
          <p:nvPr/>
        </p:nvSpPr>
        <p:spPr>
          <a:xfrm>
            <a:off x="7662232" y="2974587"/>
            <a:ext cx="1143000" cy="32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enter_search.jsp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(기업 검색)</a:t>
            </a:r>
            <a:endParaRPr sz="800"/>
          </a:p>
        </p:txBody>
      </p:sp>
      <p:cxnSp>
        <p:nvCxnSpPr>
          <p:cNvPr id="58" name="Google Shape;157;p18">
            <a:extLst>
              <a:ext uri="{FF2B5EF4-FFF2-40B4-BE49-F238E27FC236}">
                <a16:creationId xmlns:a16="http://schemas.microsoft.com/office/drawing/2014/main" xmlns="" id="{9F2D72D4-8393-4475-842F-7D1C06B6B1CF}"/>
              </a:ext>
            </a:extLst>
          </p:cNvPr>
          <p:cNvCxnSpPr>
            <a:cxnSpLocks/>
          </p:cNvCxnSpPr>
          <p:nvPr/>
        </p:nvCxnSpPr>
        <p:spPr>
          <a:xfrm>
            <a:off x="8163830" y="2873608"/>
            <a:ext cx="2400" cy="1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8303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6" grpId="0" animBg="1"/>
      <p:bldP spid="57" grpId="0" animBg="1"/>
    </p:bldLst>
  </p:timing>
</p:sld>
</file>

<file path=ppt/theme/theme1.xml><?xml version="1.0" encoding="utf-8"?>
<a:theme xmlns:a="http://schemas.openxmlformats.org/drawingml/2006/main" name="Contents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</TotalTime>
  <Words>320</Words>
  <Application>Microsoft Office PowerPoint</Application>
  <PresentationFormat>사용자 지정</PresentationFormat>
  <Paragraphs>141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4" baseType="lpstr"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wpdnr</cp:lastModifiedBy>
  <cp:revision>93</cp:revision>
  <dcterms:created xsi:type="dcterms:W3CDTF">2020-01-20T05:08:25Z</dcterms:created>
  <dcterms:modified xsi:type="dcterms:W3CDTF">2020-12-22T09:47:52Z</dcterms:modified>
</cp:coreProperties>
</file>